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5122525" cy="10693400"/>
  <p:notesSz cx="9926638" cy="14355763"/>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737564" algn="l" rtl="0" fontAlgn="base">
      <a:spcBef>
        <a:spcPct val="0"/>
      </a:spcBef>
      <a:spcAft>
        <a:spcPct val="0"/>
      </a:spcAft>
      <a:defRPr kern="1200">
        <a:solidFill>
          <a:schemeClr val="tx1"/>
        </a:solidFill>
        <a:latin typeface="Arial" charset="0"/>
        <a:ea typeface="+mn-ea"/>
        <a:cs typeface="+mn-cs"/>
      </a:defRPr>
    </a:lvl2pPr>
    <a:lvl3pPr marL="1475128" algn="l" rtl="0" fontAlgn="base">
      <a:spcBef>
        <a:spcPct val="0"/>
      </a:spcBef>
      <a:spcAft>
        <a:spcPct val="0"/>
      </a:spcAft>
      <a:defRPr kern="1200">
        <a:solidFill>
          <a:schemeClr val="tx1"/>
        </a:solidFill>
        <a:latin typeface="Arial" charset="0"/>
        <a:ea typeface="+mn-ea"/>
        <a:cs typeface="+mn-cs"/>
      </a:defRPr>
    </a:lvl3pPr>
    <a:lvl4pPr marL="2212693" algn="l" rtl="0" fontAlgn="base">
      <a:spcBef>
        <a:spcPct val="0"/>
      </a:spcBef>
      <a:spcAft>
        <a:spcPct val="0"/>
      </a:spcAft>
      <a:defRPr kern="1200">
        <a:solidFill>
          <a:schemeClr val="tx1"/>
        </a:solidFill>
        <a:latin typeface="Arial" charset="0"/>
        <a:ea typeface="+mn-ea"/>
        <a:cs typeface="+mn-cs"/>
      </a:defRPr>
    </a:lvl4pPr>
    <a:lvl5pPr marL="2950257" algn="l" rtl="0" fontAlgn="base">
      <a:spcBef>
        <a:spcPct val="0"/>
      </a:spcBef>
      <a:spcAft>
        <a:spcPct val="0"/>
      </a:spcAft>
      <a:defRPr kern="1200">
        <a:solidFill>
          <a:schemeClr val="tx1"/>
        </a:solidFill>
        <a:latin typeface="Arial" charset="0"/>
        <a:ea typeface="+mn-ea"/>
        <a:cs typeface="+mn-cs"/>
      </a:defRPr>
    </a:lvl5pPr>
    <a:lvl6pPr marL="3687821" algn="l" defTabSz="1475128" rtl="0" eaLnBrk="1" latinLnBrk="0" hangingPunct="1">
      <a:defRPr kern="1200">
        <a:solidFill>
          <a:schemeClr val="tx1"/>
        </a:solidFill>
        <a:latin typeface="Arial" charset="0"/>
        <a:ea typeface="+mn-ea"/>
        <a:cs typeface="+mn-cs"/>
      </a:defRPr>
    </a:lvl6pPr>
    <a:lvl7pPr marL="4425385" algn="l" defTabSz="1475128" rtl="0" eaLnBrk="1" latinLnBrk="0" hangingPunct="1">
      <a:defRPr kern="1200">
        <a:solidFill>
          <a:schemeClr val="tx1"/>
        </a:solidFill>
        <a:latin typeface="Arial" charset="0"/>
        <a:ea typeface="+mn-ea"/>
        <a:cs typeface="+mn-cs"/>
      </a:defRPr>
    </a:lvl7pPr>
    <a:lvl8pPr marL="5162949" algn="l" defTabSz="1475128" rtl="0" eaLnBrk="1" latinLnBrk="0" hangingPunct="1">
      <a:defRPr kern="1200">
        <a:solidFill>
          <a:schemeClr val="tx1"/>
        </a:solidFill>
        <a:latin typeface="Arial" charset="0"/>
        <a:ea typeface="+mn-ea"/>
        <a:cs typeface="+mn-cs"/>
      </a:defRPr>
    </a:lvl8pPr>
    <a:lvl9pPr marL="5900513" algn="l" defTabSz="1475128"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84"/>
    <a:srgbClr val="F2A0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70" autoAdjust="0"/>
    <p:restoredTop sz="94595" autoAdjust="0"/>
  </p:normalViewPr>
  <p:slideViewPr>
    <p:cSldViewPr>
      <p:cViewPr>
        <p:scale>
          <a:sx n="80" d="100"/>
          <a:sy n="80" d="100"/>
        </p:scale>
        <p:origin x="1182" y="-846"/>
      </p:cViewPr>
      <p:guideLst>
        <p:guide orient="horz" pos="3368"/>
        <p:guide pos="4763"/>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74D788-D8A6-490A-8BC7-2C98B6328AB0}" type="doc">
      <dgm:prSet loTypeId="urn:microsoft.com/office/officeart/2008/layout/HorizontalMultiLevelHierarchy" loCatId="hierarchy" qsTypeId="urn:microsoft.com/office/officeart/2005/8/quickstyle/3d3" qsCatId="3D" csTypeId="urn:microsoft.com/office/officeart/2005/8/colors/accent1_2" csCatId="accent1" phldr="1"/>
      <dgm:spPr/>
      <dgm:t>
        <a:bodyPr/>
        <a:lstStyle/>
        <a:p>
          <a:endParaRPr lang="fr-FR"/>
        </a:p>
      </dgm:t>
    </dgm:pt>
    <dgm:pt modelId="{9844CE0E-022E-4259-9FFF-28D214B2C2C3}">
      <dgm:prSet phldrT="[Texte]" custT="1"/>
      <dgm:spPr/>
      <dgm:t>
        <a:bodyPr/>
        <a:lstStyle/>
        <a:p>
          <a:r>
            <a:rPr lang="fr-FR" sz="1200" b="0" dirty="0"/>
            <a:t>Brice CAMILLERI</a:t>
          </a:r>
        </a:p>
        <a:p>
          <a:r>
            <a:rPr lang="fr-FR" sz="1200" b="0" dirty="0"/>
            <a:t>Directeur Adjoint</a:t>
          </a:r>
        </a:p>
      </dgm:t>
    </dgm:pt>
    <dgm:pt modelId="{1FC2EB84-6953-4B37-A42D-A206D72F3810}" type="parTrans" cxnId="{7C992B0B-047B-404D-A87A-78229945E95F}">
      <dgm:prSet custT="1"/>
      <dgm:spPr/>
      <dgm:t>
        <a:bodyPr/>
        <a:lstStyle/>
        <a:p>
          <a:endParaRPr lang="fr-FR" sz="1200" b="0" dirty="0">
            <a:latin typeface="+mn-lt"/>
          </a:endParaRPr>
        </a:p>
      </dgm:t>
    </dgm:pt>
    <dgm:pt modelId="{BA0B137E-5BED-4F4E-9CE4-CA18D29EE7C6}" type="sibTrans" cxnId="{7C992B0B-047B-404D-A87A-78229945E95F}">
      <dgm:prSet custT="1"/>
      <dgm:spPr/>
      <dgm:t>
        <a:bodyPr/>
        <a:lstStyle/>
        <a:p>
          <a:endParaRPr lang="fr-FR" sz="1200" b="0">
            <a:latin typeface="+mn-lt"/>
          </a:endParaRPr>
        </a:p>
      </dgm:t>
    </dgm:pt>
    <dgm:pt modelId="{4BB68EB1-19D0-4EEB-BB7D-4434F8961B55}">
      <dgm:prSet phldrT="[Texte]" custT="1"/>
      <dgm:spPr/>
      <dgm:t>
        <a:bodyPr anchor="ctr" anchorCtr="0"/>
        <a:lstStyle/>
        <a:p>
          <a:r>
            <a:rPr lang="fr-FR" sz="1200" b="0" dirty="0">
              <a:latin typeface="+mn-lt"/>
            </a:rPr>
            <a:t> Audrey QUEYREL </a:t>
          </a:r>
          <a:br>
            <a:rPr lang="fr-FR" sz="1200" b="0" dirty="0">
              <a:latin typeface="+mn-lt"/>
            </a:rPr>
          </a:br>
          <a:r>
            <a:rPr lang="fr-FR" sz="1200" b="0" dirty="0">
              <a:latin typeface="+mn-lt"/>
            </a:rPr>
            <a:t>Cheffe de service</a:t>
          </a:r>
        </a:p>
      </dgm:t>
    </dgm:pt>
    <dgm:pt modelId="{A7EEB734-95AB-4F7E-82F9-CC3662BC38FD}" type="parTrans" cxnId="{DB88A237-64D4-44F4-B679-9B6A893FA448}">
      <dgm:prSet custT="1"/>
      <dgm:spPr/>
      <dgm:t>
        <a:bodyPr/>
        <a:lstStyle/>
        <a:p>
          <a:endParaRPr lang="fr-FR" sz="1200" b="0" dirty="0">
            <a:latin typeface="+mn-lt"/>
          </a:endParaRPr>
        </a:p>
      </dgm:t>
    </dgm:pt>
    <dgm:pt modelId="{3AAB87D5-C8BC-4B28-AC9F-0A1E0594D167}" type="sibTrans" cxnId="{DB88A237-64D4-44F4-B679-9B6A893FA448}">
      <dgm:prSet/>
      <dgm:spPr/>
      <dgm:t>
        <a:bodyPr/>
        <a:lstStyle/>
        <a:p>
          <a:endParaRPr lang="fr-FR" sz="1200" b="0">
            <a:latin typeface="+mn-lt"/>
          </a:endParaRPr>
        </a:p>
      </dgm:t>
    </dgm:pt>
    <dgm:pt modelId="{8055C260-C21D-46CC-A05D-AD67C2BA8ECA}">
      <dgm:prSet custT="1"/>
      <dgm:spPr/>
      <dgm:t>
        <a:bodyPr anchor="ctr" anchorCtr="0"/>
        <a:lstStyle/>
        <a:p>
          <a:pPr>
            <a:buNone/>
          </a:pPr>
          <a:r>
            <a:rPr lang="fr-FR" sz="1200" b="0" u="sng" dirty="0">
              <a:latin typeface="+mn-lt"/>
            </a:rPr>
            <a:t>L’Equipe :</a:t>
          </a:r>
        </a:p>
        <a:p>
          <a:pPr>
            <a:buNone/>
          </a:pPr>
          <a:r>
            <a:rPr lang="fr-FR" sz="1200" b="0" u="none" dirty="0">
              <a:latin typeface="+mn-lt"/>
            </a:rPr>
            <a:t>1 éducateur coordonnateur, </a:t>
          </a:r>
        </a:p>
        <a:p>
          <a:pPr>
            <a:buNone/>
          </a:pPr>
          <a:r>
            <a:rPr lang="fr-FR" sz="1200" b="0" u="none" dirty="0">
              <a:latin typeface="+mn-lt"/>
            </a:rPr>
            <a:t>4 moniteurs éducateurs</a:t>
          </a:r>
        </a:p>
        <a:p>
          <a:pPr>
            <a:buNone/>
          </a:pPr>
          <a:r>
            <a:rPr lang="fr-FR" sz="1200" b="0" u="none" dirty="0">
              <a:latin typeface="+mn-lt"/>
            </a:rPr>
            <a:t>1 Maîtresse de maison, </a:t>
          </a:r>
        </a:p>
        <a:p>
          <a:pPr>
            <a:buNone/>
          </a:pPr>
          <a:r>
            <a:rPr lang="fr-FR" sz="1200" b="0" u="none" dirty="0">
              <a:latin typeface="+mn-lt"/>
            </a:rPr>
            <a:t>2 Surveillants de nuit</a:t>
          </a:r>
        </a:p>
      </dgm:t>
    </dgm:pt>
    <dgm:pt modelId="{55CD5D40-1A43-4BFD-9A85-9A1433787EFA}" type="parTrans" cxnId="{8E962EF9-ED70-49B8-A371-480C89CF00BD}">
      <dgm:prSet custT="1"/>
      <dgm:spPr/>
      <dgm:t>
        <a:bodyPr/>
        <a:lstStyle/>
        <a:p>
          <a:endParaRPr lang="fr-FR" sz="1200" b="0" dirty="0">
            <a:latin typeface="+mn-lt"/>
          </a:endParaRPr>
        </a:p>
      </dgm:t>
    </dgm:pt>
    <dgm:pt modelId="{08E9CBEE-F879-46A4-976D-C8B86E1BD38D}" type="sibTrans" cxnId="{8E962EF9-ED70-49B8-A371-480C89CF00BD}">
      <dgm:prSet/>
      <dgm:spPr/>
      <dgm:t>
        <a:bodyPr/>
        <a:lstStyle/>
        <a:p>
          <a:endParaRPr lang="fr-FR" sz="1200" b="0">
            <a:latin typeface="+mn-lt"/>
          </a:endParaRPr>
        </a:p>
      </dgm:t>
    </dgm:pt>
    <dgm:pt modelId="{3F5EFFF8-8A2E-48EF-831B-4A32600FB61E}">
      <dgm:prSet custT="1"/>
      <dgm:spPr/>
      <dgm:t>
        <a:bodyPr/>
        <a:lstStyle/>
        <a:p>
          <a:r>
            <a:rPr lang="fr-FR" sz="1200" b="0" dirty="0"/>
            <a:t>Bruno Fabrié, Directeur</a:t>
          </a:r>
        </a:p>
      </dgm:t>
    </dgm:pt>
    <dgm:pt modelId="{2C6D2BD8-BFF6-40A6-8BFA-881AD7B116EC}" type="parTrans" cxnId="{1EC153AE-1232-41DA-89F8-E5B99651B78B}">
      <dgm:prSet/>
      <dgm:spPr/>
      <dgm:t>
        <a:bodyPr/>
        <a:lstStyle/>
        <a:p>
          <a:endParaRPr lang="fr-FR" sz="1200" b="0"/>
        </a:p>
      </dgm:t>
    </dgm:pt>
    <dgm:pt modelId="{0DCCF947-2ECA-4D9A-AB14-71AD95BAEE40}" type="sibTrans" cxnId="{1EC153AE-1232-41DA-89F8-E5B99651B78B}">
      <dgm:prSet/>
      <dgm:spPr/>
      <dgm:t>
        <a:bodyPr/>
        <a:lstStyle/>
        <a:p>
          <a:endParaRPr lang="fr-FR" sz="1200" b="0"/>
        </a:p>
      </dgm:t>
    </dgm:pt>
    <dgm:pt modelId="{7FE2569E-8118-4225-8D6D-2110C97FB7FD}">
      <dgm:prSet custT="1"/>
      <dgm:spPr/>
      <dgm:t>
        <a:bodyPr/>
        <a:lstStyle/>
        <a:p>
          <a:r>
            <a:rPr lang="fr-FR" sz="1200"/>
            <a:t>Nina DUCOSSO</a:t>
          </a:r>
          <a:br>
            <a:rPr lang="fr-FR" sz="1200"/>
          </a:br>
          <a:r>
            <a:rPr lang="fr-FR" sz="1200"/>
            <a:t>Psychologue</a:t>
          </a:r>
          <a:endParaRPr lang="fr-FR" sz="1200" dirty="0"/>
        </a:p>
      </dgm:t>
    </dgm:pt>
    <dgm:pt modelId="{0EB7AA96-2884-4C56-9D99-A4CF8E55C854}" type="parTrans" cxnId="{84A93B78-51B1-4C63-98B6-A70D992C523A}">
      <dgm:prSet custT="1"/>
      <dgm:spPr/>
      <dgm:t>
        <a:bodyPr/>
        <a:lstStyle/>
        <a:p>
          <a:endParaRPr lang="fr-FR" sz="1200" dirty="0"/>
        </a:p>
      </dgm:t>
    </dgm:pt>
    <dgm:pt modelId="{CFAD7186-5F0F-4854-8C52-CB98A0E095AE}" type="sibTrans" cxnId="{84A93B78-51B1-4C63-98B6-A70D992C523A}">
      <dgm:prSet/>
      <dgm:spPr/>
      <dgm:t>
        <a:bodyPr/>
        <a:lstStyle/>
        <a:p>
          <a:endParaRPr lang="fr-FR" sz="1200"/>
        </a:p>
      </dgm:t>
    </dgm:pt>
    <dgm:pt modelId="{46405D0F-9E02-4E3A-A5F4-25A64EC4CB91}" type="pres">
      <dgm:prSet presAssocID="{6A74D788-D8A6-490A-8BC7-2C98B6328AB0}" presName="Name0" presStyleCnt="0">
        <dgm:presLayoutVars>
          <dgm:chPref val="1"/>
          <dgm:dir/>
          <dgm:animOne val="branch"/>
          <dgm:animLvl val="lvl"/>
          <dgm:resizeHandles val="exact"/>
        </dgm:presLayoutVars>
      </dgm:prSet>
      <dgm:spPr/>
    </dgm:pt>
    <dgm:pt modelId="{F24CC01C-B236-42CB-A003-9B85FB089BA3}" type="pres">
      <dgm:prSet presAssocID="{3F5EFFF8-8A2E-48EF-831B-4A32600FB61E}" presName="root1" presStyleCnt="0"/>
      <dgm:spPr/>
    </dgm:pt>
    <dgm:pt modelId="{78C82377-5386-4DD4-B18B-40E1FBE3FF44}" type="pres">
      <dgm:prSet presAssocID="{3F5EFFF8-8A2E-48EF-831B-4A32600FB61E}" presName="LevelOneTextNode" presStyleLbl="node0" presStyleIdx="0" presStyleCnt="1">
        <dgm:presLayoutVars>
          <dgm:chPref val="3"/>
        </dgm:presLayoutVars>
      </dgm:prSet>
      <dgm:spPr/>
    </dgm:pt>
    <dgm:pt modelId="{91F23188-97FE-4541-9A42-5FB383148A7E}" type="pres">
      <dgm:prSet presAssocID="{3F5EFFF8-8A2E-48EF-831B-4A32600FB61E}" presName="level2hierChild" presStyleCnt="0"/>
      <dgm:spPr/>
    </dgm:pt>
    <dgm:pt modelId="{372BFF28-47E5-49CC-ABD9-C6CB5CA43B49}" type="pres">
      <dgm:prSet presAssocID="{1FC2EB84-6953-4B37-A42D-A206D72F3810}" presName="conn2-1" presStyleLbl="parChTrans1D2" presStyleIdx="0" presStyleCnt="1"/>
      <dgm:spPr/>
    </dgm:pt>
    <dgm:pt modelId="{8BA0D45B-5867-48AC-951C-1FF068ED8BA4}" type="pres">
      <dgm:prSet presAssocID="{1FC2EB84-6953-4B37-A42D-A206D72F3810}" presName="connTx" presStyleLbl="parChTrans1D2" presStyleIdx="0" presStyleCnt="1"/>
      <dgm:spPr/>
    </dgm:pt>
    <dgm:pt modelId="{3E5EDF4F-BEC3-4795-BDB9-16A8A317F34E}" type="pres">
      <dgm:prSet presAssocID="{9844CE0E-022E-4259-9FFF-28D214B2C2C3}" presName="root2" presStyleCnt="0"/>
      <dgm:spPr/>
    </dgm:pt>
    <dgm:pt modelId="{A6ACB460-04C5-4702-8C26-57611E310E2D}" type="pres">
      <dgm:prSet presAssocID="{9844CE0E-022E-4259-9FFF-28D214B2C2C3}" presName="LevelTwoTextNode" presStyleLbl="node2" presStyleIdx="0" presStyleCnt="1">
        <dgm:presLayoutVars>
          <dgm:chPref val="3"/>
        </dgm:presLayoutVars>
      </dgm:prSet>
      <dgm:spPr/>
    </dgm:pt>
    <dgm:pt modelId="{708586FA-C4DA-4B51-BDB1-AB5BB9E2BE96}" type="pres">
      <dgm:prSet presAssocID="{9844CE0E-022E-4259-9FFF-28D214B2C2C3}" presName="level3hierChild" presStyleCnt="0"/>
      <dgm:spPr/>
    </dgm:pt>
    <dgm:pt modelId="{8C63B4E0-2AFE-4D56-8ACC-701708DFDB32}" type="pres">
      <dgm:prSet presAssocID="{A7EEB734-95AB-4F7E-82F9-CC3662BC38FD}" presName="conn2-1" presStyleLbl="parChTrans1D3" presStyleIdx="0" presStyleCnt="2"/>
      <dgm:spPr/>
    </dgm:pt>
    <dgm:pt modelId="{C94626D2-40AC-431C-963C-CDC59E241A8E}" type="pres">
      <dgm:prSet presAssocID="{A7EEB734-95AB-4F7E-82F9-CC3662BC38FD}" presName="connTx" presStyleLbl="parChTrans1D3" presStyleIdx="0" presStyleCnt="2"/>
      <dgm:spPr/>
    </dgm:pt>
    <dgm:pt modelId="{E8694EBE-F948-47EE-8187-A6946CA69F60}" type="pres">
      <dgm:prSet presAssocID="{4BB68EB1-19D0-4EEB-BB7D-4434F8961B55}" presName="root2" presStyleCnt="0"/>
      <dgm:spPr/>
    </dgm:pt>
    <dgm:pt modelId="{C3D00D35-5D46-4BDB-8F19-B70CF27A3A32}" type="pres">
      <dgm:prSet presAssocID="{4BB68EB1-19D0-4EEB-BB7D-4434F8961B55}" presName="LevelTwoTextNode" presStyleLbl="node3" presStyleIdx="0" presStyleCnt="2" custScaleY="107027">
        <dgm:presLayoutVars>
          <dgm:chPref val="3"/>
        </dgm:presLayoutVars>
      </dgm:prSet>
      <dgm:spPr/>
    </dgm:pt>
    <dgm:pt modelId="{1EB31E66-E480-449A-92DE-53BAC5625EDB}" type="pres">
      <dgm:prSet presAssocID="{4BB68EB1-19D0-4EEB-BB7D-4434F8961B55}" presName="level3hierChild" presStyleCnt="0"/>
      <dgm:spPr/>
    </dgm:pt>
    <dgm:pt modelId="{293716EF-80D1-43A4-BCF4-074A2F9B6C5A}" type="pres">
      <dgm:prSet presAssocID="{55CD5D40-1A43-4BFD-9A85-9A1433787EFA}" presName="conn2-1" presStyleLbl="parChTrans1D4" presStyleIdx="0" presStyleCnt="1"/>
      <dgm:spPr/>
    </dgm:pt>
    <dgm:pt modelId="{A0C70031-CFF5-46DB-9DC8-961897367585}" type="pres">
      <dgm:prSet presAssocID="{55CD5D40-1A43-4BFD-9A85-9A1433787EFA}" presName="connTx" presStyleLbl="parChTrans1D4" presStyleIdx="0" presStyleCnt="1"/>
      <dgm:spPr/>
    </dgm:pt>
    <dgm:pt modelId="{9DCC0F11-6976-4B81-B1B8-7ACF8FEB63DF}" type="pres">
      <dgm:prSet presAssocID="{8055C260-C21D-46CC-A05D-AD67C2BA8ECA}" presName="root2" presStyleCnt="0"/>
      <dgm:spPr/>
    </dgm:pt>
    <dgm:pt modelId="{2914D5C8-4A09-4545-8BE3-63FA53A567CB}" type="pres">
      <dgm:prSet presAssocID="{8055C260-C21D-46CC-A05D-AD67C2BA8ECA}" presName="LevelTwoTextNode" presStyleLbl="node4" presStyleIdx="0" presStyleCnt="1" custScaleY="601294">
        <dgm:presLayoutVars>
          <dgm:chPref val="3"/>
        </dgm:presLayoutVars>
      </dgm:prSet>
      <dgm:spPr/>
    </dgm:pt>
    <dgm:pt modelId="{8D978C36-67D5-45AF-82B3-918996BA5941}" type="pres">
      <dgm:prSet presAssocID="{8055C260-C21D-46CC-A05D-AD67C2BA8ECA}" presName="level3hierChild" presStyleCnt="0"/>
      <dgm:spPr/>
    </dgm:pt>
    <dgm:pt modelId="{B0461CBA-F150-4662-8545-DB47C04C936B}" type="pres">
      <dgm:prSet presAssocID="{0EB7AA96-2884-4C56-9D99-A4CF8E55C854}" presName="conn2-1" presStyleLbl="parChTrans1D3" presStyleIdx="1" presStyleCnt="2"/>
      <dgm:spPr/>
    </dgm:pt>
    <dgm:pt modelId="{5E5473D4-C5EF-4AA7-B85E-1C8850F75E6D}" type="pres">
      <dgm:prSet presAssocID="{0EB7AA96-2884-4C56-9D99-A4CF8E55C854}" presName="connTx" presStyleLbl="parChTrans1D3" presStyleIdx="1" presStyleCnt="2"/>
      <dgm:spPr/>
    </dgm:pt>
    <dgm:pt modelId="{4EC74859-ACCC-4AED-A37D-A5DEBAAC8F2F}" type="pres">
      <dgm:prSet presAssocID="{7FE2569E-8118-4225-8D6D-2110C97FB7FD}" presName="root2" presStyleCnt="0"/>
      <dgm:spPr/>
    </dgm:pt>
    <dgm:pt modelId="{ACB3B74F-2254-464B-B133-E5E0E9E868D9}" type="pres">
      <dgm:prSet presAssocID="{7FE2569E-8118-4225-8D6D-2110C97FB7FD}" presName="LevelTwoTextNode" presStyleLbl="node3" presStyleIdx="1" presStyleCnt="2" custScaleY="107027">
        <dgm:presLayoutVars>
          <dgm:chPref val="3"/>
        </dgm:presLayoutVars>
      </dgm:prSet>
      <dgm:spPr/>
    </dgm:pt>
    <dgm:pt modelId="{BF921DFF-D3D6-4A73-916A-2CB97D8AA42A}" type="pres">
      <dgm:prSet presAssocID="{7FE2569E-8118-4225-8D6D-2110C97FB7FD}" presName="level3hierChild" presStyleCnt="0"/>
      <dgm:spPr/>
    </dgm:pt>
  </dgm:ptLst>
  <dgm:cxnLst>
    <dgm:cxn modelId="{7C992B0B-047B-404D-A87A-78229945E95F}" srcId="{3F5EFFF8-8A2E-48EF-831B-4A32600FB61E}" destId="{9844CE0E-022E-4259-9FFF-28D214B2C2C3}" srcOrd="0" destOrd="0" parTransId="{1FC2EB84-6953-4B37-A42D-A206D72F3810}" sibTransId="{BA0B137E-5BED-4F4E-9CE4-CA18D29EE7C6}"/>
    <dgm:cxn modelId="{1EFA090E-CB68-46D4-9724-6B6037D7D53D}" type="presOf" srcId="{6A74D788-D8A6-490A-8BC7-2C98B6328AB0}" destId="{46405D0F-9E02-4E3A-A5F4-25A64EC4CB91}" srcOrd="0" destOrd="0" presId="urn:microsoft.com/office/officeart/2008/layout/HorizontalMultiLevelHierarchy"/>
    <dgm:cxn modelId="{187AFB0F-9736-480A-A30E-244F24890DBE}" type="presOf" srcId="{4BB68EB1-19D0-4EEB-BB7D-4434F8961B55}" destId="{C3D00D35-5D46-4BDB-8F19-B70CF27A3A32}" srcOrd="0" destOrd="0" presId="urn:microsoft.com/office/officeart/2008/layout/HorizontalMultiLevelHierarchy"/>
    <dgm:cxn modelId="{FF7EF01B-B90D-4C9F-B68C-17D9AE01D014}" type="presOf" srcId="{1FC2EB84-6953-4B37-A42D-A206D72F3810}" destId="{372BFF28-47E5-49CC-ABD9-C6CB5CA43B49}" srcOrd="0" destOrd="0" presId="urn:microsoft.com/office/officeart/2008/layout/HorizontalMultiLevelHierarchy"/>
    <dgm:cxn modelId="{752B931E-56D6-4E8E-83C2-4B8F6244B29D}" type="presOf" srcId="{3F5EFFF8-8A2E-48EF-831B-4A32600FB61E}" destId="{78C82377-5386-4DD4-B18B-40E1FBE3FF44}" srcOrd="0" destOrd="0" presId="urn:microsoft.com/office/officeart/2008/layout/HorizontalMultiLevelHierarchy"/>
    <dgm:cxn modelId="{DB88A237-64D4-44F4-B679-9B6A893FA448}" srcId="{9844CE0E-022E-4259-9FFF-28D214B2C2C3}" destId="{4BB68EB1-19D0-4EEB-BB7D-4434F8961B55}" srcOrd="0" destOrd="0" parTransId="{A7EEB734-95AB-4F7E-82F9-CC3662BC38FD}" sibTransId="{3AAB87D5-C8BC-4B28-AC9F-0A1E0594D167}"/>
    <dgm:cxn modelId="{08FD5738-8131-4080-BECC-2AF9B6B5AE57}" type="presOf" srcId="{9844CE0E-022E-4259-9FFF-28D214B2C2C3}" destId="{A6ACB460-04C5-4702-8C26-57611E310E2D}" srcOrd="0" destOrd="0" presId="urn:microsoft.com/office/officeart/2008/layout/HorizontalMultiLevelHierarchy"/>
    <dgm:cxn modelId="{CF131C5B-21BB-4811-89FC-63D0F112955D}" type="presOf" srcId="{55CD5D40-1A43-4BFD-9A85-9A1433787EFA}" destId="{293716EF-80D1-43A4-BCF4-074A2F9B6C5A}" srcOrd="0" destOrd="0" presId="urn:microsoft.com/office/officeart/2008/layout/HorizontalMultiLevelHierarchy"/>
    <dgm:cxn modelId="{EE3BC35B-BA80-4D71-BCFD-5415BDA4DD30}" type="presOf" srcId="{0EB7AA96-2884-4C56-9D99-A4CF8E55C854}" destId="{5E5473D4-C5EF-4AA7-B85E-1C8850F75E6D}" srcOrd="1" destOrd="0" presId="urn:microsoft.com/office/officeart/2008/layout/HorizontalMultiLevelHierarchy"/>
    <dgm:cxn modelId="{780AB844-AC7D-4047-8F5E-8D89173F4E05}" type="presOf" srcId="{A7EEB734-95AB-4F7E-82F9-CC3662BC38FD}" destId="{8C63B4E0-2AFE-4D56-8ACC-701708DFDB32}" srcOrd="0" destOrd="0" presId="urn:microsoft.com/office/officeart/2008/layout/HorizontalMultiLevelHierarchy"/>
    <dgm:cxn modelId="{CBB32B50-BAE1-407A-89B4-2046B0C80C1D}" type="presOf" srcId="{A7EEB734-95AB-4F7E-82F9-CC3662BC38FD}" destId="{C94626D2-40AC-431C-963C-CDC59E241A8E}" srcOrd="1" destOrd="0" presId="urn:microsoft.com/office/officeart/2008/layout/HorizontalMultiLevelHierarchy"/>
    <dgm:cxn modelId="{A7CE5070-DA00-461F-9E3F-05A07769A801}" type="presOf" srcId="{7FE2569E-8118-4225-8D6D-2110C97FB7FD}" destId="{ACB3B74F-2254-464B-B133-E5E0E9E868D9}" srcOrd="0" destOrd="0" presId="urn:microsoft.com/office/officeart/2008/layout/HorizontalMultiLevelHierarchy"/>
    <dgm:cxn modelId="{67E49D54-70FF-4BA2-9AA0-768842B87E7E}" type="presOf" srcId="{1FC2EB84-6953-4B37-A42D-A206D72F3810}" destId="{8BA0D45B-5867-48AC-951C-1FF068ED8BA4}" srcOrd="1" destOrd="0" presId="urn:microsoft.com/office/officeart/2008/layout/HorizontalMultiLevelHierarchy"/>
    <dgm:cxn modelId="{84A93B78-51B1-4C63-98B6-A70D992C523A}" srcId="{9844CE0E-022E-4259-9FFF-28D214B2C2C3}" destId="{7FE2569E-8118-4225-8D6D-2110C97FB7FD}" srcOrd="1" destOrd="0" parTransId="{0EB7AA96-2884-4C56-9D99-A4CF8E55C854}" sibTransId="{CFAD7186-5F0F-4854-8C52-CB98A0E095AE}"/>
    <dgm:cxn modelId="{B940C99C-9BE3-4EF1-93A1-5BE798FA9CCE}" type="presOf" srcId="{55CD5D40-1A43-4BFD-9A85-9A1433787EFA}" destId="{A0C70031-CFF5-46DB-9DC8-961897367585}" srcOrd="1" destOrd="0" presId="urn:microsoft.com/office/officeart/2008/layout/HorizontalMultiLevelHierarchy"/>
    <dgm:cxn modelId="{DD4A4AA6-7055-4396-942E-552FE88D6CFB}" type="presOf" srcId="{0EB7AA96-2884-4C56-9D99-A4CF8E55C854}" destId="{B0461CBA-F150-4662-8545-DB47C04C936B}" srcOrd="0" destOrd="0" presId="urn:microsoft.com/office/officeart/2008/layout/HorizontalMultiLevelHierarchy"/>
    <dgm:cxn modelId="{1EC153AE-1232-41DA-89F8-E5B99651B78B}" srcId="{6A74D788-D8A6-490A-8BC7-2C98B6328AB0}" destId="{3F5EFFF8-8A2E-48EF-831B-4A32600FB61E}" srcOrd="0" destOrd="0" parTransId="{2C6D2BD8-BFF6-40A6-8BFA-881AD7B116EC}" sibTransId="{0DCCF947-2ECA-4D9A-AB14-71AD95BAEE40}"/>
    <dgm:cxn modelId="{CCB7B3EB-340F-47C7-A51C-6325DCE6F7FA}" type="presOf" srcId="{8055C260-C21D-46CC-A05D-AD67C2BA8ECA}" destId="{2914D5C8-4A09-4545-8BE3-63FA53A567CB}" srcOrd="0" destOrd="0" presId="urn:microsoft.com/office/officeart/2008/layout/HorizontalMultiLevelHierarchy"/>
    <dgm:cxn modelId="{8E962EF9-ED70-49B8-A371-480C89CF00BD}" srcId="{4BB68EB1-19D0-4EEB-BB7D-4434F8961B55}" destId="{8055C260-C21D-46CC-A05D-AD67C2BA8ECA}" srcOrd="0" destOrd="0" parTransId="{55CD5D40-1A43-4BFD-9A85-9A1433787EFA}" sibTransId="{08E9CBEE-F879-46A4-976D-C8B86E1BD38D}"/>
    <dgm:cxn modelId="{D2F7FD8C-1603-44C7-A7E3-044445B5E9D6}" type="presParOf" srcId="{46405D0F-9E02-4E3A-A5F4-25A64EC4CB91}" destId="{F24CC01C-B236-42CB-A003-9B85FB089BA3}" srcOrd="0" destOrd="0" presId="urn:microsoft.com/office/officeart/2008/layout/HorizontalMultiLevelHierarchy"/>
    <dgm:cxn modelId="{5899EDFB-DCE8-432B-8530-4ECE60FB4658}" type="presParOf" srcId="{F24CC01C-B236-42CB-A003-9B85FB089BA3}" destId="{78C82377-5386-4DD4-B18B-40E1FBE3FF44}" srcOrd="0" destOrd="0" presId="urn:microsoft.com/office/officeart/2008/layout/HorizontalMultiLevelHierarchy"/>
    <dgm:cxn modelId="{379DF717-9B2D-438B-A5CB-0960810E6A8E}" type="presParOf" srcId="{F24CC01C-B236-42CB-A003-9B85FB089BA3}" destId="{91F23188-97FE-4541-9A42-5FB383148A7E}" srcOrd="1" destOrd="0" presId="urn:microsoft.com/office/officeart/2008/layout/HorizontalMultiLevelHierarchy"/>
    <dgm:cxn modelId="{839108C4-C649-4C9F-95D6-470DA0272861}" type="presParOf" srcId="{91F23188-97FE-4541-9A42-5FB383148A7E}" destId="{372BFF28-47E5-49CC-ABD9-C6CB5CA43B49}" srcOrd="0" destOrd="0" presId="urn:microsoft.com/office/officeart/2008/layout/HorizontalMultiLevelHierarchy"/>
    <dgm:cxn modelId="{A28DF519-EDD2-4832-BED9-0D101AB190E3}" type="presParOf" srcId="{372BFF28-47E5-49CC-ABD9-C6CB5CA43B49}" destId="{8BA0D45B-5867-48AC-951C-1FF068ED8BA4}" srcOrd="0" destOrd="0" presId="urn:microsoft.com/office/officeart/2008/layout/HorizontalMultiLevelHierarchy"/>
    <dgm:cxn modelId="{E94631D9-4023-4D09-9439-57067FED2BBA}" type="presParOf" srcId="{91F23188-97FE-4541-9A42-5FB383148A7E}" destId="{3E5EDF4F-BEC3-4795-BDB9-16A8A317F34E}" srcOrd="1" destOrd="0" presId="urn:microsoft.com/office/officeart/2008/layout/HorizontalMultiLevelHierarchy"/>
    <dgm:cxn modelId="{49D4BB8A-4FD3-4015-B834-2F175F2224A3}" type="presParOf" srcId="{3E5EDF4F-BEC3-4795-BDB9-16A8A317F34E}" destId="{A6ACB460-04C5-4702-8C26-57611E310E2D}" srcOrd="0" destOrd="0" presId="urn:microsoft.com/office/officeart/2008/layout/HorizontalMultiLevelHierarchy"/>
    <dgm:cxn modelId="{BE46DCFE-EDC7-4951-95A7-448FD6DD50B5}" type="presParOf" srcId="{3E5EDF4F-BEC3-4795-BDB9-16A8A317F34E}" destId="{708586FA-C4DA-4B51-BDB1-AB5BB9E2BE96}" srcOrd="1" destOrd="0" presId="urn:microsoft.com/office/officeart/2008/layout/HorizontalMultiLevelHierarchy"/>
    <dgm:cxn modelId="{69D8BFD4-CB99-4245-8CC2-E70B2E137FD6}" type="presParOf" srcId="{708586FA-C4DA-4B51-BDB1-AB5BB9E2BE96}" destId="{8C63B4E0-2AFE-4D56-8ACC-701708DFDB32}" srcOrd="0" destOrd="0" presId="urn:microsoft.com/office/officeart/2008/layout/HorizontalMultiLevelHierarchy"/>
    <dgm:cxn modelId="{28253D6B-F64C-48ED-9E45-6409297D5F70}" type="presParOf" srcId="{8C63B4E0-2AFE-4D56-8ACC-701708DFDB32}" destId="{C94626D2-40AC-431C-963C-CDC59E241A8E}" srcOrd="0" destOrd="0" presId="urn:microsoft.com/office/officeart/2008/layout/HorizontalMultiLevelHierarchy"/>
    <dgm:cxn modelId="{6920383C-C996-4641-A8F4-59578783310E}" type="presParOf" srcId="{708586FA-C4DA-4B51-BDB1-AB5BB9E2BE96}" destId="{E8694EBE-F948-47EE-8187-A6946CA69F60}" srcOrd="1" destOrd="0" presId="urn:microsoft.com/office/officeart/2008/layout/HorizontalMultiLevelHierarchy"/>
    <dgm:cxn modelId="{57A4E4EA-E0A5-4C06-BB8F-92C754BC20EE}" type="presParOf" srcId="{E8694EBE-F948-47EE-8187-A6946CA69F60}" destId="{C3D00D35-5D46-4BDB-8F19-B70CF27A3A32}" srcOrd="0" destOrd="0" presId="urn:microsoft.com/office/officeart/2008/layout/HorizontalMultiLevelHierarchy"/>
    <dgm:cxn modelId="{9E0C13B3-26CD-42AE-B9C7-5B28DAC45F0B}" type="presParOf" srcId="{E8694EBE-F948-47EE-8187-A6946CA69F60}" destId="{1EB31E66-E480-449A-92DE-53BAC5625EDB}" srcOrd="1" destOrd="0" presId="urn:microsoft.com/office/officeart/2008/layout/HorizontalMultiLevelHierarchy"/>
    <dgm:cxn modelId="{D0AEE4BF-187B-4F56-98DF-2D5DBF3D4F73}" type="presParOf" srcId="{1EB31E66-E480-449A-92DE-53BAC5625EDB}" destId="{293716EF-80D1-43A4-BCF4-074A2F9B6C5A}" srcOrd="0" destOrd="0" presId="urn:microsoft.com/office/officeart/2008/layout/HorizontalMultiLevelHierarchy"/>
    <dgm:cxn modelId="{D747B900-7684-4FF8-AFFD-F7967E5AA8C0}" type="presParOf" srcId="{293716EF-80D1-43A4-BCF4-074A2F9B6C5A}" destId="{A0C70031-CFF5-46DB-9DC8-961897367585}" srcOrd="0" destOrd="0" presId="urn:microsoft.com/office/officeart/2008/layout/HorizontalMultiLevelHierarchy"/>
    <dgm:cxn modelId="{58E48149-40EE-4697-A902-3C6CBBED41EF}" type="presParOf" srcId="{1EB31E66-E480-449A-92DE-53BAC5625EDB}" destId="{9DCC0F11-6976-4B81-B1B8-7ACF8FEB63DF}" srcOrd="1" destOrd="0" presId="urn:microsoft.com/office/officeart/2008/layout/HorizontalMultiLevelHierarchy"/>
    <dgm:cxn modelId="{1F5B381A-4B67-4C05-9903-CEF0E277E67E}" type="presParOf" srcId="{9DCC0F11-6976-4B81-B1B8-7ACF8FEB63DF}" destId="{2914D5C8-4A09-4545-8BE3-63FA53A567CB}" srcOrd="0" destOrd="0" presId="urn:microsoft.com/office/officeart/2008/layout/HorizontalMultiLevelHierarchy"/>
    <dgm:cxn modelId="{140E5830-EAD6-4010-A76F-76CCB03DB41C}" type="presParOf" srcId="{9DCC0F11-6976-4B81-B1B8-7ACF8FEB63DF}" destId="{8D978C36-67D5-45AF-82B3-918996BA5941}" srcOrd="1" destOrd="0" presId="urn:microsoft.com/office/officeart/2008/layout/HorizontalMultiLevelHierarchy"/>
    <dgm:cxn modelId="{18F3494B-55E4-4312-BA63-1BAAEFFD2CF3}" type="presParOf" srcId="{708586FA-C4DA-4B51-BDB1-AB5BB9E2BE96}" destId="{B0461CBA-F150-4662-8545-DB47C04C936B}" srcOrd="2" destOrd="0" presId="urn:microsoft.com/office/officeart/2008/layout/HorizontalMultiLevelHierarchy"/>
    <dgm:cxn modelId="{B6996984-54DB-4635-AC71-E9CDAE3F6ECB}" type="presParOf" srcId="{B0461CBA-F150-4662-8545-DB47C04C936B}" destId="{5E5473D4-C5EF-4AA7-B85E-1C8850F75E6D}" srcOrd="0" destOrd="0" presId="urn:microsoft.com/office/officeart/2008/layout/HorizontalMultiLevelHierarchy"/>
    <dgm:cxn modelId="{5B237222-47EA-4012-A694-AF472A8CFD71}" type="presParOf" srcId="{708586FA-C4DA-4B51-BDB1-AB5BB9E2BE96}" destId="{4EC74859-ACCC-4AED-A37D-A5DEBAAC8F2F}" srcOrd="3" destOrd="0" presId="urn:microsoft.com/office/officeart/2008/layout/HorizontalMultiLevelHierarchy"/>
    <dgm:cxn modelId="{D9759484-7C26-4F07-96C4-35E70A2141C0}" type="presParOf" srcId="{4EC74859-ACCC-4AED-A37D-A5DEBAAC8F2F}" destId="{ACB3B74F-2254-464B-B133-E5E0E9E868D9}" srcOrd="0" destOrd="0" presId="urn:microsoft.com/office/officeart/2008/layout/HorizontalMultiLevelHierarchy"/>
    <dgm:cxn modelId="{43D030F0-6857-4AB2-BBB8-B7CB0EA4C97E}" type="presParOf" srcId="{4EC74859-ACCC-4AED-A37D-A5DEBAAC8F2F}" destId="{BF921DFF-D3D6-4A73-916A-2CB97D8AA42A}"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461CBA-F150-4662-8545-DB47C04C936B}">
      <dsp:nvSpPr>
        <dsp:cNvPr id="0" name=""/>
        <dsp:cNvSpPr/>
      </dsp:nvSpPr>
      <dsp:spPr>
        <a:xfrm>
          <a:off x="2496620" y="2205325"/>
          <a:ext cx="330983" cy="333069"/>
        </a:xfrm>
        <a:custGeom>
          <a:avLst/>
          <a:gdLst/>
          <a:ahLst/>
          <a:cxnLst/>
          <a:rect l="0" t="0" r="0" b="0"/>
          <a:pathLst>
            <a:path>
              <a:moveTo>
                <a:pt x="0" y="0"/>
              </a:moveTo>
              <a:lnTo>
                <a:pt x="165491" y="0"/>
              </a:lnTo>
              <a:lnTo>
                <a:pt x="165491" y="333069"/>
              </a:lnTo>
              <a:lnTo>
                <a:pt x="330983" y="333069"/>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fr-FR" sz="1200" kern="1200" dirty="0"/>
        </a:p>
      </dsp:txBody>
      <dsp:txXfrm>
        <a:off x="2650373" y="2360121"/>
        <a:ext cx="23477" cy="23477"/>
      </dsp:txXfrm>
    </dsp:sp>
    <dsp:sp modelId="{293716EF-80D1-43A4-BCF4-074A2F9B6C5A}">
      <dsp:nvSpPr>
        <dsp:cNvPr id="0" name=""/>
        <dsp:cNvSpPr/>
      </dsp:nvSpPr>
      <dsp:spPr>
        <a:xfrm>
          <a:off x="4482518" y="1826536"/>
          <a:ext cx="330983" cy="91440"/>
        </a:xfrm>
        <a:custGeom>
          <a:avLst/>
          <a:gdLst/>
          <a:ahLst/>
          <a:cxnLst/>
          <a:rect l="0" t="0" r="0" b="0"/>
          <a:pathLst>
            <a:path>
              <a:moveTo>
                <a:pt x="0" y="45720"/>
              </a:moveTo>
              <a:lnTo>
                <a:pt x="330983" y="45720"/>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fr-FR" sz="1200" b="0" kern="1200" dirty="0">
            <a:latin typeface="+mn-lt"/>
          </a:endParaRPr>
        </a:p>
      </dsp:txBody>
      <dsp:txXfrm>
        <a:off x="4639735" y="1863981"/>
        <a:ext cx="16549" cy="16549"/>
      </dsp:txXfrm>
    </dsp:sp>
    <dsp:sp modelId="{8C63B4E0-2AFE-4D56-8ACC-701708DFDB32}">
      <dsp:nvSpPr>
        <dsp:cNvPr id="0" name=""/>
        <dsp:cNvSpPr/>
      </dsp:nvSpPr>
      <dsp:spPr>
        <a:xfrm>
          <a:off x="2496620" y="1872256"/>
          <a:ext cx="330983" cy="333069"/>
        </a:xfrm>
        <a:custGeom>
          <a:avLst/>
          <a:gdLst/>
          <a:ahLst/>
          <a:cxnLst/>
          <a:rect l="0" t="0" r="0" b="0"/>
          <a:pathLst>
            <a:path>
              <a:moveTo>
                <a:pt x="0" y="333069"/>
              </a:moveTo>
              <a:lnTo>
                <a:pt x="165491" y="333069"/>
              </a:lnTo>
              <a:lnTo>
                <a:pt x="165491" y="0"/>
              </a:lnTo>
              <a:lnTo>
                <a:pt x="330983" y="0"/>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fr-FR" sz="1200" b="0" kern="1200" dirty="0">
            <a:latin typeface="+mn-lt"/>
          </a:endParaRPr>
        </a:p>
      </dsp:txBody>
      <dsp:txXfrm>
        <a:off x="2650373" y="2027052"/>
        <a:ext cx="23477" cy="23477"/>
      </dsp:txXfrm>
    </dsp:sp>
    <dsp:sp modelId="{372BFF28-47E5-49CC-ABD9-C6CB5CA43B49}">
      <dsp:nvSpPr>
        <dsp:cNvPr id="0" name=""/>
        <dsp:cNvSpPr/>
      </dsp:nvSpPr>
      <dsp:spPr>
        <a:xfrm>
          <a:off x="510722" y="2159605"/>
          <a:ext cx="330983" cy="91440"/>
        </a:xfrm>
        <a:custGeom>
          <a:avLst/>
          <a:gdLst/>
          <a:ahLst/>
          <a:cxnLst/>
          <a:rect l="0" t="0" r="0" b="0"/>
          <a:pathLst>
            <a:path>
              <a:moveTo>
                <a:pt x="0" y="45720"/>
              </a:moveTo>
              <a:lnTo>
                <a:pt x="330983" y="45720"/>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fr-FR" sz="1200" b="0" kern="1200" dirty="0">
            <a:latin typeface="+mn-lt"/>
          </a:endParaRPr>
        </a:p>
      </dsp:txBody>
      <dsp:txXfrm>
        <a:off x="667939" y="2197051"/>
        <a:ext cx="16549" cy="16549"/>
      </dsp:txXfrm>
    </dsp:sp>
    <dsp:sp modelId="{78C82377-5386-4DD4-B18B-40E1FBE3FF44}">
      <dsp:nvSpPr>
        <dsp:cNvPr id="0" name=""/>
        <dsp:cNvSpPr/>
      </dsp:nvSpPr>
      <dsp:spPr>
        <a:xfrm rot="16200000">
          <a:off x="-1069307" y="1953052"/>
          <a:ext cx="2655512" cy="504547"/>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0" kern="1200" dirty="0"/>
            <a:t>Bruno Fabrié, Directeur</a:t>
          </a:r>
        </a:p>
      </dsp:txBody>
      <dsp:txXfrm>
        <a:off x="-1069307" y="1953052"/>
        <a:ext cx="2655512" cy="504547"/>
      </dsp:txXfrm>
    </dsp:sp>
    <dsp:sp modelId="{A6ACB460-04C5-4702-8C26-57611E310E2D}">
      <dsp:nvSpPr>
        <dsp:cNvPr id="0" name=""/>
        <dsp:cNvSpPr/>
      </dsp:nvSpPr>
      <dsp:spPr>
        <a:xfrm>
          <a:off x="841705" y="1953052"/>
          <a:ext cx="1654915" cy="504547"/>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0" kern="1200" dirty="0"/>
            <a:t>Brice CAMILLERI</a:t>
          </a:r>
        </a:p>
        <a:p>
          <a:pPr marL="0" lvl="0" indent="0" algn="ctr" defTabSz="533400">
            <a:lnSpc>
              <a:spcPct val="90000"/>
            </a:lnSpc>
            <a:spcBef>
              <a:spcPct val="0"/>
            </a:spcBef>
            <a:spcAft>
              <a:spcPct val="35000"/>
            </a:spcAft>
            <a:buNone/>
          </a:pPr>
          <a:r>
            <a:rPr lang="fr-FR" sz="1200" b="0" kern="1200" dirty="0"/>
            <a:t>Directeur Adjoint</a:t>
          </a:r>
        </a:p>
      </dsp:txBody>
      <dsp:txXfrm>
        <a:off x="841705" y="1953052"/>
        <a:ext cx="1654915" cy="504547"/>
      </dsp:txXfrm>
    </dsp:sp>
    <dsp:sp modelId="{C3D00D35-5D46-4BDB-8F19-B70CF27A3A32}">
      <dsp:nvSpPr>
        <dsp:cNvPr id="0" name=""/>
        <dsp:cNvSpPr/>
      </dsp:nvSpPr>
      <dsp:spPr>
        <a:xfrm>
          <a:off x="2827603" y="1602255"/>
          <a:ext cx="1654915" cy="540001"/>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0" kern="1200" dirty="0">
              <a:latin typeface="+mn-lt"/>
            </a:rPr>
            <a:t> Audrey QUEYREL </a:t>
          </a:r>
          <a:br>
            <a:rPr lang="fr-FR" sz="1200" b="0" kern="1200" dirty="0">
              <a:latin typeface="+mn-lt"/>
            </a:rPr>
          </a:br>
          <a:r>
            <a:rPr lang="fr-FR" sz="1200" b="0" kern="1200" dirty="0">
              <a:latin typeface="+mn-lt"/>
            </a:rPr>
            <a:t>Cheffe de service</a:t>
          </a:r>
        </a:p>
      </dsp:txBody>
      <dsp:txXfrm>
        <a:off x="2827603" y="1602255"/>
        <a:ext cx="1654915" cy="540001"/>
      </dsp:txXfrm>
    </dsp:sp>
    <dsp:sp modelId="{2914D5C8-4A09-4545-8BE3-63FA53A567CB}">
      <dsp:nvSpPr>
        <dsp:cNvPr id="0" name=""/>
        <dsp:cNvSpPr/>
      </dsp:nvSpPr>
      <dsp:spPr>
        <a:xfrm>
          <a:off x="4813501" y="355350"/>
          <a:ext cx="1654915" cy="3033812"/>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0" u="sng" kern="1200" dirty="0">
              <a:latin typeface="+mn-lt"/>
            </a:rPr>
            <a:t>L’Equipe :</a:t>
          </a:r>
        </a:p>
        <a:p>
          <a:pPr marL="0" lvl="0" indent="0" algn="ctr" defTabSz="533400">
            <a:lnSpc>
              <a:spcPct val="90000"/>
            </a:lnSpc>
            <a:spcBef>
              <a:spcPct val="0"/>
            </a:spcBef>
            <a:spcAft>
              <a:spcPct val="35000"/>
            </a:spcAft>
            <a:buNone/>
          </a:pPr>
          <a:r>
            <a:rPr lang="fr-FR" sz="1200" b="0" u="none" kern="1200" dirty="0">
              <a:latin typeface="+mn-lt"/>
            </a:rPr>
            <a:t>1 éducateur coordonnateur, </a:t>
          </a:r>
        </a:p>
        <a:p>
          <a:pPr marL="0" lvl="0" indent="0" algn="ctr" defTabSz="533400">
            <a:lnSpc>
              <a:spcPct val="90000"/>
            </a:lnSpc>
            <a:spcBef>
              <a:spcPct val="0"/>
            </a:spcBef>
            <a:spcAft>
              <a:spcPct val="35000"/>
            </a:spcAft>
            <a:buNone/>
          </a:pPr>
          <a:r>
            <a:rPr lang="fr-FR" sz="1200" b="0" u="none" kern="1200" dirty="0">
              <a:latin typeface="+mn-lt"/>
            </a:rPr>
            <a:t>4 moniteurs éducateurs</a:t>
          </a:r>
        </a:p>
        <a:p>
          <a:pPr marL="0" lvl="0" indent="0" algn="ctr" defTabSz="533400">
            <a:lnSpc>
              <a:spcPct val="90000"/>
            </a:lnSpc>
            <a:spcBef>
              <a:spcPct val="0"/>
            </a:spcBef>
            <a:spcAft>
              <a:spcPct val="35000"/>
            </a:spcAft>
            <a:buNone/>
          </a:pPr>
          <a:r>
            <a:rPr lang="fr-FR" sz="1200" b="0" u="none" kern="1200" dirty="0">
              <a:latin typeface="+mn-lt"/>
            </a:rPr>
            <a:t>1 Maîtresse de maison, </a:t>
          </a:r>
        </a:p>
        <a:p>
          <a:pPr marL="0" lvl="0" indent="0" algn="ctr" defTabSz="533400">
            <a:lnSpc>
              <a:spcPct val="90000"/>
            </a:lnSpc>
            <a:spcBef>
              <a:spcPct val="0"/>
            </a:spcBef>
            <a:spcAft>
              <a:spcPct val="35000"/>
            </a:spcAft>
            <a:buNone/>
          </a:pPr>
          <a:r>
            <a:rPr lang="fr-FR" sz="1200" b="0" u="none" kern="1200" dirty="0">
              <a:latin typeface="+mn-lt"/>
            </a:rPr>
            <a:t>2 Surveillants de nuit</a:t>
          </a:r>
        </a:p>
      </dsp:txBody>
      <dsp:txXfrm>
        <a:off x="4813501" y="355350"/>
        <a:ext cx="1654915" cy="3033812"/>
      </dsp:txXfrm>
    </dsp:sp>
    <dsp:sp modelId="{ACB3B74F-2254-464B-B133-E5E0E9E868D9}">
      <dsp:nvSpPr>
        <dsp:cNvPr id="0" name=""/>
        <dsp:cNvSpPr/>
      </dsp:nvSpPr>
      <dsp:spPr>
        <a:xfrm>
          <a:off x="2827603" y="2268394"/>
          <a:ext cx="1654915" cy="540001"/>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a:t>Nina DUCOSSO</a:t>
          </a:r>
          <a:br>
            <a:rPr lang="fr-FR" sz="1200" kern="1200"/>
          </a:br>
          <a:r>
            <a:rPr lang="fr-FR" sz="1200" kern="1200"/>
            <a:t>Psychologue</a:t>
          </a:r>
          <a:endParaRPr lang="fr-FR" sz="1200" kern="1200" dirty="0"/>
        </a:p>
      </dsp:txBody>
      <dsp:txXfrm>
        <a:off x="2827603" y="2268394"/>
        <a:ext cx="1654915" cy="540001"/>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34190" y="3321887"/>
            <a:ext cx="12854146" cy="2292150"/>
          </a:xfrm>
        </p:spPr>
        <p:txBody>
          <a:bodyPr/>
          <a:lstStyle/>
          <a:p>
            <a:r>
              <a:rPr lang="fr-FR"/>
              <a:t>Cliquez pour modifier le style du titre</a:t>
            </a:r>
            <a:endParaRPr lang="fr-CA"/>
          </a:p>
        </p:txBody>
      </p:sp>
      <p:sp>
        <p:nvSpPr>
          <p:cNvPr id="3" name="Sous-titre 2"/>
          <p:cNvSpPr>
            <a:spLocks noGrp="1"/>
          </p:cNvSpPr>
          <p:nvPr>
            <p:ph type="subTitle" idx="1"/>
          </p:nvPr>
        </p:nvSpPr>
        <p:spPr>
          <a:xfrm>
            <a:off x="2268379" y="6059593"/>
            <a:ext cx="10585768" cy="2732758"/>
          </a:xfrm>
        </p:spPr>
        <p:txBody>
          <a:bodyPr/>
          <a:lstStyle>
            <a:lvl1pPr marL="0" indent="0" algn="ctr">
              <a:buNone/>
              <a:defRPr>
                <a:solidFill>
                  <a:schemeClr val="tx1">
                    <a:tint val="75000"/>
                  </a:schemeClr>
                </a:solidFill>
              </a:defRPr>
            </a:lvl1pPr>
            <a:lvl2pPr marL="737564" indent="0" algn="ctr">
              <a:buNone/>
              <a:defRPr>
                <a:solidFill>
                  <a:schemeClr val="tx1">
                    <a:tint val="75000"/>
                  </a:schemeClr>
                </a:solidFill>
              </a:defRPr>
            </a:lvl2pPr>
            <a:lvl3pPr marL="1475128" indent="0" algn="ctr">
              <a:buNone/>
              <a:defRPr>
                <a:solidFill>
                  <a:schemeClr val="tx1">
                    <a:tint val="75000"/>
                  </a:schemeClr>
                </a:solidFill>
              </a:defRPr>
            </a:lvl3pPr>
            <a:lvl4pPr marL="2212693" indent="0" algn="ctr">
              <a:buNone/>
              <a:defRPr>
                <a:solidFill>
                  <a:schemeClr val="tx1">
                    <a:tint val="75000"/>
                  </a:schemeClr>
                </a:solidFill>
              </a:defRPr>
            </a:lvl4pPr>
            <a:lvl5pPr marL="2950257" indent="0" algn="ctr">
              <a:buNone/>
              <a:defRPr>
                <a:solidFill>
                  <a:schemeClr val="tx1">
                    <a:tint val="75000"/>
                  </a:schemeClr>
                </a:solidFill>
              </a:defRPr>
            </a:lvl5pPr>
            <a:lvl6pPr marL="3687821" indent="0" algn="ctr">
              <a:buNone/>
              <a:defRPr>
                <a:solidFill>
                  <a:schemeClr val="tx1">
                    <a:tint val="75000"/>
                  </a:schemeClr>
                </a:solidFill>
              </a:defRPr>
            </a:lvl6pPr>
            <a:lvl7pPr marL="4425385" indent="0" algn="ctr">
              <a:buNone/>
              <a:defRPr>
                <a:solidFill>
                  <a:schemeClr val="tx1">
                    <a:tint val="75000"/>
                  </a:schemeClr>
                </a:solidFill>
              </a:defRPr>
            </a:lvl7pPr>
            <a:lvl8pPr marL="5162949" indent="0" algn="ctr">
              <a:buNone/>
              <a:defRPr>
                <a:solidFill>
                  <a:schemeClr val="tx1">
                    <a:tint val="75000"/>
                  </a:schemeClr>
                </a:solidFill>
              </a:defRPr>
            </a:lvl8pPr>
            <a:lvl9pPr marL="5900513" indent="0" algn="ctr">
              <a:buNone/>
              <a:defRPr>
                <a:solidFill>
                  <a:schemeClr val="tx1">
                    <a:tint val="75000"/>
                  </a:schemeClr>
                </a:solidFill>
              </a:defRPr>
            </a:lvl9pPr>
          </a:lstStyle>
          <a:p>
            <a:r>
              <a:rPr lang="fr-FR"/>
              <a:t>Cliquez pour modifier le style des sous-titres du masque</a:t>
            </a:r>
            <a:endParaRPr lang="fr-CA"/>
          </a:p>
        </p:txBody>
      </p:sp>
      <p:sp>
        <p:nvSpPr>
          <p:cNvPr id="4" name="Espace réservé de la date 3"/>
          <p:cNvSpPr>
            <a:spLocks noGrp="1"/>
          </p:cNvSpPr>
          <p:nvPr>
            <p:ph type="dt" sz="half" idx="10"/>
          </p:nvPr>
        </p:nvSpPr>
        <p:spPr/>
        <p:txBody>
          <a:bodyPr/>
          <a:lstStyle>
            <a:lvl1pPr>
              <a:defRPr/>
            </a:lvl1pPr>
          </a:lstStyle>
          <a:p>
            <a:pPr>
              <a:defRPr/>
            </a:pPr>
            <a:fld id="{373C418C-5AC6-4A01-B60F-6ADC4CBEE115}" type="datetimeFigureOut">
              <a:rPr lang="fr-FR"/>
              <a:pPr>
                <a:defRPr/>
              </a:pPr>
              <a:t>14/08/2025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23EAB9DC-97AE-4EB4-923A-5665FC57290C}" type="slidenum">
              <a:rPr lang="fr-CA"/>
              <a:pPr>
                <a:defRPr/>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CAABA655-1D6B-4AA6-AC5D-C5067EFDE87C}" type="datetimeFigureOut">
              <a:rPr lang="fr-FR"/>
              <a:pPr>
                <a:defRPr/>
              </a:pPr>
              <a:t>14/08/2025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493DF219-25D8-4D37-B6C5-FE9381BF3DA2}" type="slidenum">
              <a:rPr lang="fr-CA"/>
              <a:pPr>
                <a:defRPr/>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963831" y="428233"/>
            <a:ext cx="3402568" cy="9124045"/>
          </a:xfrm>
        </p:spPr>
        <p:txBody>
          <a:bodyPr vert="eaVert"/>
          <a:lstStyle/>
          <a:p>
            <a:r>
              <a:rPr lang="fr-FR"/>
              <a:t>Cliquez pour modifier le style du titre</a:t>
            </a:r>
            <a:endParaRPr lang="fr-CA"/>
          </a:p>
        </p:txBody>
      </p:sp>
      <p:sp>
        <p:nvSpPr>
          <p:cNvPr id="3" name="Espace réservé du texte vertical 2"/>
          <p:cNvSpPr>
            <a:spLocks noGrp="1"/>
          </p:cNvSpPr>
          <p:nvPr>
            <p:ph type="body" orient="vert" idx="1"/>
          </p:nvPr>
        </p:nvSpPr>
        <p:spPr>
          <a:xfrm>
            <a:off x="756126" y="428233"/>
            <a:ext cx="9955662" cy="912404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2959BB4F-FF4C-4F3B-BBF5-B261131D40E7}" type="datetimeFigureOut">
              <a:rPr lang="fr-FR"/>
              <a:pPr>
                <a:defRPr/>
              </a:pPr>
              <a:t>14/08/2025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3AC35F25-6EA0-4A6B-BF49-6B18EF2473C7}" type="slidenum">
              <a:rPr lang="fr-CA"/>
              <a:pPr>
                <a:defRPr/>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0E9CBDB6-DB4F-4377-B764-B36372E7BB76}" type="datetimeFigureOut">
              <a:rPr lang="fr-FR"/>
              <a:pPr>
                <a:defRPr/>
              </a:pPr>
              <a:t>14/08/2025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A4081BD5-E736-4A01-8529-643B5A04EB2D}" type="slidenum">
              <a:rPr lang="fr-CA"/>
              <a:pPr>
                <a:defRPr/>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94575" y="6871501"/>
            <a:ext cx="12854146" cy="2123828"/>
          </a:xfrm>
        </p:spPr>
        <p:txBody>
          <a:bodyPr anchor="t"/>
          <a:lstStyle>
            <a:lvl1pPr algn="l">
              <a:defRPr sz="6500" b="1" cap="all"/>
            </a:lvl1pPr>
          </a:lstStyle>
          <a:p>
            <a:r>
              <a:rPr lang="fr-FR"/>
              <a:t>Cliquez pour modifier le style du titre</a:t>
            </a:r>
            <a:endParaRPr lang="fr-CA"/>
          </a:p>
        </p:txBody>
      </p:sp>
      <p:sp>
        <p:nvSpPr>
          <p:cNvPr id="3" name="Espace réservé du texte 2"/>
          <p:cNvSpPr>
            <a:spLocks noGrp="1"/>
          </p:cNvSpPr>
          <p:nvPr>
            <p:ph type="body" idx="1"/>
          </p:nvPr>
        </p:nvSpPr>
        <p:spPr>
          <a:xfrm>
            <a:off x="1194575" y="4532320"/>
            <a:ext cx="12854146" cy="2339181"/>
          </a:xfrm>
        </p:spPr>
        <p:txBody>
          <a:bodyPr anchor="b"/>
          <a:lstStyle>
            <a:lvl1pPr marL="0" indent="0">
              <a:buNone/>
              <a:defRPr sz="3200">
                <a:solidFill>
                  <a:schemeClr val="tx1">
                    <a:tint val="75000"/>
                  </a:schemeClr>
                </a:solidFill>
              </a:defRPr>
            </a:lvl1pPr>
            <a:lvl2pPr marL="737564" indent="0">
              <a:buNone/>
              <a:defRPr sz="2900">
                <a:solidFill>
                  <a:schemeClr val="tx1">
                    <a:tint val="75000"/>
                  </a:schemeClr>
                </a:solidFill>
              </a:defRPr>
            </a:lvl2pPr>
            <a:lvl3pPr marL="1475128" indent="0">
              <a:buNone/>
              <a:defRPr sz="2500">
                <a:solidFill>
                  <a:schemeClr val="tx1">
                    <a:tint val="75000"/>
                  </a:schemeClr>
                </a:solidFill>
              </a:defRPr>
            </a:lvl3pPr>
            <a:lvl4pPr marL="2212693" indent="0">
              <a:buNone/>
              <a:defRPr sz="2300">
                <a:solidFill>
                  <a:schemeClr val="tx1">
                    <a:tint val="75000"/>
                  </a:schemeClr>
                </a:solidFill>
              </a:defRPr>
            </a:lvl4pPr>
            <a:lvl5pPr marL="2950257" indent="0">
              <a:buNone/>
              <a:defRPr sz="2300">
                <a:solidFill>
                  <a:schemeClr val="tx1">
                    <a:tint val="75000"/>
                  </a:schemeClr>
                </a:solidFill>
              </a:defRPr>
            </a:lvl5pPr>
            <a:lvl6pPr marL="3687821" indent="0">
              <a:buNone/>
              <a:defRPr sz="2300">
                <a:solidFill>
                  <a:schemeClr val="tx1">
                    <a:tint val="75000"/>
                  </a:schemeClr>
                </a:solidFill>
              </a:defRPr>
            </a:lvl6pPr>
            <a:lvl7pPr marL="4425385" indent="0">
              <a:buNone/>
              <a:defRPr sz="2300">
                <a:solidFill>
                  <a:schemeClr val="tx1">
                    <a:tint val="75000"/>
                  </a:schemeClr>
                </a:solidFill>
              </a:defRPr>
            </a:lvl7pPr>
            <a:lvl8pPr marL="5162949" indent="0">
              <a:buNone/>
              <a:defRPr sz="2300">
                <a:solidFill>
                  <a:schemeClr val="tx1">
                    <a:tint val="75000"/>
                  </a:schemeClr>
                </a:solidFill>
              </a:defRPr>
            </a:lvl8pPr>
            <a:lvl9pPr marL="5900513" indent="0">
              <a:buNone/>
              <a:defRPr sz="23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BC1D897-9AF8-4A50-A54B-9A7889C5238F}" type="datetimeFigureOut">
              <a:rPr lang="fr-FR"/>
              <a:pPr>
                <a:defRPr/>
              </a:pPr>
              <a:t>14/08/2025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E810BFB5-8340-48E8-A90B-E3BFDE8440F8}" type="slidenum">
              <a:rPr lang="fr-CA"/>
              <a:pPr>
                <a:defRPr/>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sz="half" idx="1"/>
          </p:nvPr>
        </p:nvSpPr>
        <p:spPr>
          <a:xfrm>
            <a:off x="756126" y="2495128"/>
            <a:ext cx="6679115" cy="7057149"/>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p:cNvSpPr>
            <a:spLocks noGrp="1"/>
          </p:cNvSpPr>
          <p:nvPr>
            <p:ph sz="half" idx="2"/>
          </p:nvPr>
        </p:nvSpPr>
        <p:spPr>
          <a:xfrm>
            <a:off x="7687284" y="2495128"/>
            <a:ext cx="6679115" cy="7057149"/>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3"/>
          <p:cNvSpPr>
            <a:spLocks noGrp="1"/>
          </p:cNvSpPr>
          <p:nvPr>
            <p:ph type="dt" sz="half" idx="10"/>
          </p:nvPr>
        </p:nvSpPr>
        <p:spPr/>
        <p:txBody>
          <a:bodyPr/>
          <a:lstStyle>
            <a:lvl1pPr>
              <a:defRPr/>
            </a:lvl1pPr>
          </a:lstStyle>
          <a:p>
            <a:pPr>
              <a:defRPr/>
            </a:pPr>
            <a:fld id="{BBBFC9E9-27AD-44C8-9A69-EC8698EF3897}" type="datetimeFigureOut">
              <a:rPr lang="fr-FR"/>
              <a:pPr>
                <a:defRPr/>
              </a:pPr>
              <a:t>14/08/2025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20B099AC-84E8-4E39-AFC8-35897BC44AC6}" type="slidenum">
              <a:rPr lang="fr-CA"/>
              <a:pPr>
                <a:defRPr/>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A"/>
          </a:p>
        </p:txBody>
      </p:sp>
      <p:sp>
        <p:nvSpPr>
          <p:cNvPr id="3" name="Espace réservé du texte 2"/>
          <p:cNvSpPr>
            <a:spLocks noGrp="1"/>
          </p:cNvSpPr>
          <p:nvPr>
            <p:ph type="body" idx="1"/>
          </p:nvPr>
        </p:nvSpPr>
        <p:spPr>
          <a:xfrm>
            <a:off x="756127" y="2393640"/>
            <a:ext cx="6681741" cy="997555"/>
          </a:xfrm>
        </p:spPr>
        <p:txBody>
          <a:bodyPr anchor="b"/>
          <a:lstStyle>
            <a:lvl1pPr marL="0" indent="0">
              <a:buNone/>
              <a:defRPr sz="3900" b="1"/>
            </a:lvl1pPr>
            <a:lvl2pPr marL="737564" indent="0">
              <a:buNone/>
              <a:defRPr sz="3200" b="1"/>
            </a:lvl2pPr>
            <a:lvl3pPr marL="1475128" indent="0">
              <a:buNone/>
              <a:defRPr sz="2900" b="1"/>
            </a:lvl3pPr>
            <a:lvl4pPr marL="2212693" indent="0">
              <a:buNone/>
              <a:defRPr sz="2500" b="1"/>
            </a:lvl4pPr>
            <a:lvl5pPr marL="2950257" indent="0">
              <a:buNone/>
              <a:defRPr sz="2500" b="1"/>
            </a:lvl5pPr>
            <a:lvl6pPr marL="3687821" indent="0">
              <a:buNone/>
              <a:defRPr sz="2500" b="1"/>
            </a:lvl6pPr>
            <a:lvl7pPr marL="4425385" indent="0">
              <a:buNone/>
              <a:defRPr sz="2500" b="1"/>
            </a:lvl7pPr>
            <a:lvl8pPr marL="5162949" indent="0">
              <a:buNone/>
              <a:defRPr sz="2500" b="1"/>
            </a:lvl8pPr>
            <a:lvl9pPr marL="5900513" indent="0">
              <a:buNone/>
              <a:defRPr sz="2500" b="1"/>
            </a:lvl9pPr>
          </a:lstStyle>
          <a:p>
            <a:pPr lvl="0"/>
            <a:r>
              <a:rPr lang="fr-FR"/>
              <a:t>Cliquez pour modifier les styles du texte du masque</a:t>
            </a:r>
          </a:p>
        </p:txBody>
      </p:sp>
      <p:sp>
        <p:nvSpPr>
          <p:cNvPr id="4" name="Espace réservé du contenu 3"/>
          <p:cNvSpPr>
            <a:spLocks noGrp="1"/>
          </p:cNvSpPr>
          <p:nvPr>
            <p:ph sz="half" idx="2"/>
          </p:nvPr>
        </p:nvSpPr>
        <p:spPr>
          <a:xfrm>
            <a:off x="756127" y="3391195"/>
            <a:ext cx="6681741" cy="6161082"/>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p:cNvSpPr>
            <a:spLocks noGrp="1"/>
          </p:cNvSpPr>
          <p:nvPr>
            <p:ph type="body" sz="quarter" idx="3"/>
          </p:nvPr>
        </p:nvSpPr>
        <p:spPr>
          <a:xfrm>
            <a:off x="7682034" y="2393640"/>
            <a:ext cx="6684366" cy="997555"/>
          </a:xfrm>
        </p:spPr>
        <p:txBody>
          <a:bodyPr anchor="b"/>
          <a:lstStyle>
            <a:lvl1pPr marL="0" indent="0">
              <a:buNone/>
              <a:defRPr sz="3900" b="1"/>
            </a:lvl1pPr>
            <a:lvl2pPr marL="737564" indent="0">
              <a:buNone/>
              <a:defRPr sz="3200" b="1"/>
            </a:lvl2pPr>
            <a:lvl3pPr marL="1475128" indent="0">
              <a:buNone/>
              <a:defRPr sz="2900" b="1"/>
            </a:lvl3pPr>
            <a:lvl4pPr marL="2212693" indent="0">
              <a:buNone/>
              <a:defRPr sz="2500" b="1"/>
            </a:lvl4pPr>
            <a:lvl5pPr marL="2950257" indent="0">
              <a:buNone/>
              <a:defRPr sz="2500" b="1"/>
            </a:lvl5pPr>
            <a:lvl6pPr marL="3687821" indent="0">
              <a:buNone/>
              <a:defRPr sz="2500" b="1"/>
            </a:lvl6pPr>
            <a:lvl7pPr marL="4425385" indent="0">
              <a:buNone/>
              <a:defRPr sz="2500" b="1"/>
            </a:lvl7pPr>
            <a:lvl8pPr marL="5162949" indent="0">
              <a:buNone/>
              <a:defRPr sz="2500" b="1"/>
            </a:lvl8pPr>
            <a:lvl9pPr marL="5900513" indent="0">
              <a:buNone/>
              <a:defRPr sz="2500" b="1"/>
            </a:lvl9pPr>
          </a:lstStyle>
          <a:p>
            <a:pPr lvl="0"/>
            <a:r>
              <a:rPr lang="fr-FR"/>
              <a:t>Cliquez pour modifier les styles du texte du masque</a:t>
            </a:r>
          </a:p>
        </p:txBody>
      </p:sp>
      <p:sp>
        <p:nvSpPr>
          <p:cNvPr id="6" name="Espace réservé du contenu 5"/>
          <p:cNvSpPr>
            <a:spLocks noGrp="1"/>
          </p:cNvSpPr>
          <p:nvPr>
            <p:ph sz="quarter" idx="4"/>
          </p:nvPr>
        </p:nvSpPr>
        <p:spPr>
          <a:xfrm>
            <a:off x="7682034" y="3391195"/>
            <a:ext cx="6684366" cy="6161082"/>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3"/>
          <p:cNvSpPr>
            <a:spLocks noGrp="1"/>
          </p:cNvSpPr>
          <p:nvPr>
            <p:ph type="dt" sz="half" idx="10"/>
          </p:nvPr>
        </p:nvSpPr>
        <p:spPr/>
        <p:txBody>
          <a:bodyPr/>
          <a:lstStyle>
            <a:lvl1pPr>
              <a:defRPr/>
            </a:lvl1pPr>
          </a:lstStyle>
          <a:p>
            <a:pPr>
              <a:defRPr/>
            </a:pPr>
            <a:fld id="{9C36964F-5296-499F-AEE4-AF190AC66FD5}" type="datetimeFigureOut">
              <a:rPr lang="fr-FR"/>
              <a:pPr>
                <a:defRPr/>
              </a:pPr>
              <a:t>14/08/2025</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A301CB6E-3AD4-40B7-90DA-4295C0A9178D}" type="slidenum">
              <a:rPr lang="fr-CA"/>
              <a:pPr>
                <a:defRPr/>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e la date 3"/>
          <p:cNvSpPr>
            <a:spLocks noGrp="1"/>
          </p:cNvSpPr>
          <p:nvPr>
            <p:ph type="dt" sz="half" idx="10"/>
          </p:nvPr>
        </p:nvSpPr>
        <p:spPr/>
        <p:txBody>
          <a:bodyPr/>
          <a:lstStyle>
            <a:lvl1pPr>
              <a:defRPr/>
            </a:lvl1pPr>
          </a:lstStyle>
          <a:p>
            <a:pPr>
              <a:defRPr/>
            </a:pPr>
            <a:fld id="{857F80B7-31E8-45FD-9173-10EA0B515EF9}" type="datetimeFigureOut">
              <a:rPr lang="fr-FR"/>
              <a:pPr>
                <a:defRPr/>
              </a:pPr>
              <a:t>14/08/2025</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DAB4ECA4-8616-4B45-9BF4-9AD5B9060CE1}" type="slidenum">
              <a:rPr lang="fr-CA"/>
              <a:pPr>
                <a:defRPr/>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608BB8D-6A2F-4B4A-B644-09222F96E66B}" type="datetimeFigureOut">
              <a:rPr lang="fr-FR"/>
              <a:pPr>
                <a:defRPr/>
              </a:pPr>
              <a:t>14/08/2025</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5276D821-7129-4C3F-8E71-15E976998712}" type="slidenum">
              <a:rPr lang="fr-CA"/>
              <a:pPr>
                <a:defRPr/>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56128" y="425756"/>
            <a:ext cx="4975206" cy="1811937"/>
          </a:xfrm>
        </p:spPr>
        <p:txBody>
          <a:bodyPr anchor="b"/>
          <a:lstStyle>
            <a:lvl1pPr algn="l">
              <a:defRPr sz="3200" b="1"/>
            </a:lvl1pPr>
          </a:lstStyle>
          <a:p>
            <a:r>
              <a:rPr lang="fr-FR"/>
              <a:t>Cliquez pour modifier le style du titre</a:t>
            </a:r>
            <a:endParaRPr lang="fr-CA"/>
          </a:p>
        </p:txBody>
      </p:sp>
      <p:sp>
        <p:nvSpPr>
          <p:cNvPr id="3" name="Espace réservé du contenu 2"/>
          <p:cNvSpPr>
            <a:spLocks noGrp="1"/>
          </p:cNvSpPr>
          <p:nvPr>
            <p:ph idx="1"/>
          </p:nvPr>
        </p:nvSpPr>
        <p:spPr>
          <a:xfrm>
            <a:off x="5912487" y="425757"/>
            <a:ext cx="8453912" cy="9126520"/>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p:cNvSpPr>
            <a:spLocks noGrp="1"/>
          </p:cNvSpPr>
          <p:nvPr>
            <p:ph type="body" sz="half" idx="2"/>
          </p:nvPr>
        </p:nvSpPr>
        <p:spPr>
          <a:xfrm>
            <a:off x="756128" y="2237694"/>
            <a:ext cx="4975206" cy="7314583"/>
          </a:xfrm>
        </p:spPr>
        <p:txBody>
          <a:bodyPr/>
          <a:lstStyle>
            <a:lvl1pPr marL="0" indent="0">
              <a:buNone/>
              <a:defRPr sz="2300"/>
            </a:lvl1pPr>
            <a:lvl2pPr marL="737564" indent="0">
              <a:buNone/>
              <a:defRPr sz="2000"/>
            </a:lvl2pPr>
            <a:lvl3pPr marL="1475128" indent="0">
              <a:buNone/>
              <a:defRPr sz="1600"/>
            </a:lvl3pPr>
            <a:lvl4pPr marL="2212693" indent="0">
              <a:buNone/>
              <a:defRPr sz="1500"/>
            </a:lvl4pPr>
            <a:lvl5pPr marL="2950257" indent="0">
              <a:buNone/>
              <a:defRPr sz="1500"/>
            </a:lvl5pPr>
            <a:lvl6pPr marL="3687821" indent="0">
              <a:buNone/>
              <a:defRPr sz="1500"/>
            </a:lvl6pPr>
            <a:lvl7pPr marL="4425385" indent="0">
              <a:buNone/>
              <a:defRPr sz="1500"/>
            </a:lvl7pPr>
            <a:lvl8pPr marL="5162949" indent="0">
              <a:buNone/>
              <a:defRPr sz="1500"/>
            </a:lvl8pPr>
            <a:lvl9pPr marL="5900513" indent="0">
              <a:buNone/>
              <a:defRPr sz="15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FD71CB9-1FDA-4FDB-A2D2-67D63A409006}" type="datetimeFigureOut">
              <a:rPr lang="fr-FR"/>
              <a:pPr>
                <a:defRPr/>
              </a:pPr>
              <a:t>14/08/2025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0AF53373-07F4-48AF-BEC1-27524F2D9B49}" type="slidenum">
              <a:rPr lang="fr-CA"/>
              <a:pPr>
                <a:defRPr/>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964121" y="7485381"/>
            <a:ext cx="9073515" cy="883691"/>
          </a:xfrm>
        </p:spPr>
        <p:txBody>
          <a:bodyPr anchor="b"/>
          <a:lstStyle>
            <a:lvl1pPr algn="l">
              <a:defRPr sz="3200" b="1"/>
            </a:lvl1pPr>
          </a:lstStyle>
          <a:p>
            <a:r>
              <a:rPr lang="fr-FR"/>
              <a:t>Cliquez pour modifier le style du titre</a:t>
            </a:r>
            <a:endParaRPr lang="fr-CA"/>
          </a:p>
        </p:txBody>
      </p:sp>
      <p:sp>
        <p:nvSpPr>
          <p:cNvPr id="3" name="Espace réservé pour une image  2"/>
          <p:cNvSpPr>
            <a:spLocks noGrp="1"/>
          </p:cNvSpPr>
          <p:nvPr>
            <p:ph type="pic" idx="1"/>
          </p:nvPr>
        </p:nvSpPr>
        <p:spPr>
          <a:xfrm>
            <a:off x="2964121" y="955475"/>
            <a:ext cx="9073515" cy="6416040"/>
          </a:xfrm>
        </p:spPr>
        <p:txBody>
          <a:bodyPr rtlCol="0">
            <a:normAutofit/>
          </a:bodyPr>
          <a:lstStyle>
            <a:lvl1pPr marL="0" indent="0">
              <a:buNone/>
              <a:defRPr sz="5200"/>
            </a:lvl1pPr>
            <a:lvl2pPr marL="737564" indent="0">
              <a:buNone/>
              <a:defRPr sz="4500"/>
            </a:lvl2pPr>
            <a:lvl3pPr marL="1475128" indent="0">
              <a:buNone/>
              <a:defRPr sz="3900"/>
            </a:lvl3pPr>
            <a:lvl4pPr marL="2212693" indent="0">
              <a:buNone/>
              <a:defRPr sz="3200"/>
            </a:lvl4pPr>
            <a:lvl5pPr marL="2950257" indent="0">
              <a:buNone/>
              <a:defRPr sz="3200"/>
            </a:lvl5pPr>
            <a:lvl6pPr marL="3687821" indent="0">
              <a:buNone/>
              <a:defRPr sz="3200"/>
            </a:lvl6pPr>
            <a:lvl7pPr marL="4425385" indent="0">
              <a:buNone/>
              <a:defRPr sz="3200"/>
            </a:lvl7pPr>
            <a:lvl8pPr marL="5162949" indent="0">
              <a:buNone/>
              <a:defRPr sz="3200"/>
            </a:lvl8pPr>
            <a:lvl9pPr marL="5900513" indent="0">
              <a:buNone/>
              <a:defRPr sz="3200"/>
            </a:lvl9pPr>
          </a:lstStyle>
          <a:p>
            <a:pPr lvl="0"/>
            <a:r>
              <a:rPr lang="fr-FR" noProof="0"/>
              <a:t>Cliquez sur l'icône pour ajouter une image</a:t>
            </a:r>
            <a:endParaRPr lang="fr-CA" noProof="0"/>
          </a:p>
        </p:txBody>
      </p:sp>
      <p:sp>
        <p:nvSpPr>
          <p:cNvPr id="4" name="Espace réservé du texte 3"/>
          <p:cNvSpPr>
            <a:spLocks noGrp="1"/>
          </p:cNvSpPr>
          <p:nvPr>
            <p:ph type="body" sz="half" idx="2"/>
          </p:nvPr>
        </p:nvSpPr>
        <p:spPr>
          <a:xfrm>
            <a:off x="2964121" y="8369072"/>
            <a:ext cx="9073515" cy="1254989"/>
          </a:xfrm>
        </p:spPr>
        <p:txBody>
          <a:bodyPr/>
          <a:lstStyle>
            <a:lvl1pPr marL="0" indent="0">
              <a:buNone/>
              <a:defRPr sz="2300"/>
            </a:lvl1pPr>
            <a:lvl2pPr marL="737564" indent="0">
              <a:buNone/>
              <a:defRPr sz="2000"/>
            </a:lvl2pPr>
            <a:lvl3pPr marL="1475128" indent="0">
              <a:buNone/>
              <a:defRPr sz="1600"/>
            </a:lvl3pPr>
            <a:lvl4pPr marL="2212693" indent="0">
              <a:buNone/>
              <a:defRPr sz="1500"/>
            </a:lvl4pPr>
            <a:lvl5pPr marL="2950257" indent="0">
              <a:buNone/>
              <a:defRPr sz="1500"/>
            </a:lvl5pPr>
            <a:lvl6pPr marL="3687821" indent="0">
              <a:buNone/>
              <a:defRPr sz="1500"/>
            </a:lvl6pPr>
            <a:lvl7pPr marL="4425385" indent="0">
              <a:buNone/>
              <a:defRPr sz="1500"/>
            </a:lvl7pPr>
            <a:lvl8pPr marL="5162949" indent="0">
              <a:buNone/>
              <a:defRPr sz="1500"/>
            </a:lvl8pPr>
            <a:lvl9pPr marL="5900513" indent="0">
              <a:buNone/>
              <a:defRPr sz="15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E35B30D6-3141-492E-A0AD-5C8C42D0AE0E}" type="datetimeFigureOut">
              <a:rPr lang="fr-FR"/>
              <a:pPr>
                <a:defRPr/>
              </a:pPr>
              <a:t>14/08/2025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7297D01C-B143-46E3-9058-42B361AB5B6C}" type="slidenum">
              <a:rPr lang="fr-CA"/>
              <a:pPr>
                <a:defRPr/>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56126" y="428232"/>
            <a:ext cx="13610273" cy="1782233"/>
          </a:xfrm>
          <a:prstGeom prst="rect">
            <a:avLst/>
          </a:prstGeom>
          <a:noFill/>
          <a:ln w="9525">
            <a:noFill/>
            <a:miter lim="800000"/>
            <a:headEnd/>
            <a:tailEnd/>
          </a:ln>
        </p:spPr>
        <p:txBody>
          <a:bodyPr vert="horz" wrap="square" lIns="147513" tIns="73756" rIns="147513" bIns="73756" numCol="1" anchor="ctr" anchorCtr="0" compatLnSpc="1">
            <a:prstTxWarp prst="textNoShape">
              <a:avLst/>
            </a:prstTxWarp>
          </a:bodyPr>
          <a:lstStyle/>
          <a:p>
            <a:pPr lvl="0"/>
            <a:r>
              <a:rPr lang="fr-FR"/>
              <a:t>Cliquez pour modifier le style du titre</a:t>
            </a:r>
            <a:endParaRPr lang="fr-CA"/>
          </a:p>
        </p:txBody>
      </p:sp>
      <p:sp>
        <p:nvSpPr>
          <p:cNvPr id="1027" name="Espace réservé du texte 2"/>
          <p:cNvSpPr>
            <a:spLocks noGrp="1"/>
          </p:cNvSpPr>
          <p:nvPr>
            <p:ph type="body" idx="1"/>
          </p:nvPr>
        </p:nvSpPr>
        <p:spPr bwMode="auto">
          <a:xfrm>
            <a:off x="756126" y="2495128"/>
            <a:ext cx="13610273" cy="7057149"/>
          </a:xfrm>
          <a:prstGeom prst="rect">
            <a:avLst/>
          </a:prstGeom>
          <a:noFill/>
          <a:ln w="9525">
            <a:noFill/>
            <a:miter lim="800000"/>
            <a:headEnd/>
            <a:tailEnd/>
          </a:ln>
        </p:spPr>
        <p:txBody>
          <a:bodyPr vert="horz" wrap="square" lIns="147513" tIns="73756" rIns="147513" bIns="73756"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2"/>
          </p:nvPr>
        </p:nvSpPr>
        <p:spPr>
          <a:xfrm>
            <a:off x="756126" y="9911199"/>
            <a:ext cx="3528589" cy="569325"/>
          </a:xfrm>
          <a:prstGeom prst="rect">
            <a:avLst/>
          </a:prstGeom>
        </p:spPr>
        <p:txBody>
          <a:bodyPr vert="horz" lIns="147513" tIns="73756" rIns="147513" bIns="73756" rtlCol="0" anchor="ctr"/>
          <a:lstStyle>
            <a:lvl1pPr algn="l" fontAlgn="auto">
              <a:spcBef>
                <a:spcPts val="0"/>
              </a:spcBef>
              <a:spcAft>
                <a:spcPts val="0"/>
              </a:spcAft>
              <a:defRPr sz="2000" smtClean="0">
                <a:solidFill>
                  <a:schemeClr val="tx1">
                    <a:tint val="75000"/>
                  </a:schemeClr>
                </a:solidFill>
                <a:latin typeface="+mn-lt"/>
              </a:defRPr>
            </a:lvl1pPr>
          </a:lstStyle>
          <a:p>
            <a:pPr>
              <a:defRPr/>
            </a:pPr>
            <a:fld id="{211E53E4-BC37-49E4-A102-D41231437677}" type="datetimeFigureOut">
              <a:rPr lang="fr-FR"/>
              <a:pPr>
                <a:defRPr/>
              </a:pPr>
              <a:t>14/08/2025</a:t>
            </a:fld>
            <a:endParaRPr lang="fr-CA"/>
          </a:p>
        </p:txBody>
      </p:sp>
      <p:sp>
        <p:nvSpPr>
          <p:cNvPr id="5" name="Espace réservé du pied de page 4"/>
          <p:cNvSpPr>
            <a:spLocks noGrp="1"/>
          </p:cNvSpPr>
          <p:nvPr>
            <p:ph type="ftr" sz="quarter" idx="3"/>
          </p:nvPr>
        </p:nvSpPr>
        <p:spPr>
          <a:xfrm>
            <a:off x="5166863" y="9911199"/>
            <a:ext cx="4788800" cy="569325"/>
          </a:xfrm>
          <a:prstGeom prst="rect">
            <a:avLst/>
          </a:prstGeom>
        </p:spPr>
        <p:txBody>
          <a:bodyPr vert="horz" lIns="147513" tIns="73756" rIns="147513" bIns="73756" rtlCol="0" anchor="ctr"/>
          <a:lstStyle>
            <a:lvl1pPr algn="ctr" fontAlgn="auto">
              <a:spcBef>
                <a:spcPts val="0"/>
              </a:spcBef>
              <a:spcAft>
                <a:spcPts val="0"/>
              </a:spcAft>
              <a:defRPr sz="2000" smtClean="0">
                <a:solidFill>
                  <a:schemeClr val="tx1">
                    <a:tint val="75000"/>
                  </a:schemeClr>
                </a:solidFill>
                <a:latin typeface="+mn-lt"/>
              </a:defRPr>
            </a:lvl1pPr>
          </a:lstStyle>
          <a:p>
            <a:pPr>
              <a:defRPr/>
            </a:pPr>
            <a:endParaRPr lang="fr-CA"/>
          </a:p>
        </p:txBody>
      </p:sp>
      <p:sp>
        <p:nvSpPr>
          <p:cNvPr id="6" name="Espace réservé du numéro de diapositive 5"/>
          <p:cNvSpPr>
            <a:spLocks noGrp="1"/>
          </p:cNvSpPr>
          <p:nvPr>
            <p:ph type="sldNum" sz="quarter" idx="4"/>
          </p:nvPr>
        </p:nvSpPr>
        <p:spPr>
          <a:xfrm>
            <a:off x="10837810" y="9911199"/>
            <a:ext cx="3528589" cy="569325"/>
          </a:xfrm>
          <a:prstGeom prst="rect">
            <a:avLst/>
          </a:prstGeom>
        </p:spPr>
        <p:txBody>
          <a:bodyPr vert="horz" lIns="147513" tIns="73756" rIns="147513" bIns="73756" rtlCol="0" anchor="ctr"/>
          <a:lstStyle>
            <a:lvl1pPr algn="r" fontAlgn="auto">
              <a:spcBef>
                <a:spcPts val="0"/>
              </a:spcBef>
              <a:spcAft>
                <a:spcPts val="0"/>
              </a:spcAft>
              <a:defRPr sz="2000" smtClean="0">
                <a:solidFill>
                  <a:schemeClr val="tx1">
                    <a:tint val="75000"/>
                  </a:schemeClr>
                </a:solidFill>
                <a:latin typeface="+mn-lt"/>
              </a:defRPr>
            </a:lvl1pPr>
          </a:lstStyle>
          <a:p>
            <a:pPr>
              <a:defRPr/>
            </a:pPr>
            <a:fld id="{938B33F5-4805-4E73-869F-7157B41C85EA}" type="slidenum">
              <a:rPr lang="fr-CA"/>
              <a:pPr>
                <a:defRPr/>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7100" kern="1200">
          <a:solidFill>
            <a:schemeClr val="tx1"/>
          </a:solidFill>
          <a:latin typeface="+mj-lt"/>
          <a:ea typeface="+mj-ea"/>
          <a:cs typeface="+mj-cs"/>
        </a:defRPr>
      </a:lvl1pPr>
      <a:lvl2pPr algn="ctr" rtl="0" eaLnBrk="1" fontAlgn="base" hangingPunct="1">
        <a:spcBef>
          <a:spcPct val="0"/>
        </a:spcBef>
        <a:spcAft>
          <a:spcPct val="0"/>
        </a:spcAft>
        <a:defRPr sz="7100">
          <a:solidFill>
            <a:schemeClr val="tx1"/>
          </a:solidFill>
          <a:latin typeface="Calibri" pitchFamily="34" charset="0"/>
        </a:defRPr>
      </a:lvl2pPr>
      <a:lvl3pPr algn="ctr" rtl="0" eaLnBrk="1" fontAlgn="base" hangingPunct="1">
        <a:spcBef>
          <a:spcPct val="0"/>
        </a:spcBef>
        <a:spcAft>
          <a:spcPct val="0"/>
        </a:spcAft>
        <a:defRPr sz="7100">
          <a:solidFill>
            <a:schemeClr val="tx1"/>
          </a:solidFill>
          <a:latin typeface="Calibri" pitchFamily="34" charset="0"/>
        </a:defRPr>
      </a:lvl3pPr>
      <a:lvl4pPr algn="ctr" rtl="0" eaLnBrk="1" fontAlgn="base" hangingPunct="1">
        <a:spcBef>
          <a:spcPct val="0"/>
        </a:spcBef>
        <a:spcAft>
          <a:spcPct val="0"/>
        </a:spcAft>
        <a:defRPr sz="7100">
          <a:solidFill>
            <a:schemeClr val="tx1"/>
          </a:solidFill>
          <a:latin typeface="Calibri" pitchFamily="34" charset="0"/>
        </a:defRPr>
      </a:lvl4pPr>
      <a:lvl5pPr algn="ctr" rtl="0" eaLnBrk="1" fontAlgn="base" hangingPunct="1">
        <a:spcBef>
          <a:spcPct val="0"/>
        </a:spcBef>
        <a:spcAft>
          <a:spcPct val="0"/>
        </a:spcAft>
        <a:defRPr sz="7100">
          <a:solidFill>
            <a:schemeClr val="tx1"/>
          </a:solidFill>
          <a:latin typeface="Calibri" pitchFamily="34" charset="0"/>
        </a:defRPr>
      </a:lvl5pPr>
      <a:lvl6pPr marL="737564" algn="ctr" rtl="0" eaLnBrk="1" fontAlgn="base" hangingPunct="1">
        <a:spcBef>
          <a:spcPct val="0"/>
        </a:spcBef>
        <a:spcAft>
          <a:spcPct val="0"/>
        </a:spcAft>
        <a:defRPr sz="7100">
          <a:solidFill>
            <a:schemeClr val="tx1"/>
          </a:solidFill>
          <a:latin typeface="Calibri" pitchFamily="34" charset="0"/>
        </a:defRPr>
      </a:lvl6pPr>
      <a:lvl7pPr marL="1475128" algn="ctr" rtl="0" eaLnBrk="1" fontAlgn="base" hangingPunct="1">
        <a:spcBef>
          <a:spcPct val="0"/>
        </a:spcBef>
        <a:spcAft>
          <a:spcPct val="0"/>
        </a:spcAft>
        <a:defRPr sz="7100">
          <a:solidFill>
            <a:schemeClr val="tx1"/>
          </a:solidFill>
          <a:latin typeface="Calibri" pitchFamily="34" charset="0"/>
        </a:defRPr>
      </a:lvl7pPr>
      <a:lvl8pPr marL="2212693" algn="ctr" rtl="0" eaLnBrk="1" fontAlgn="base" hangingPunct="1">
        <a:spcBef>
          <a:spcPct val="0"/>
        </a:spcBef>
        <a:spcAft>
          <a:spcPct val="0"/>
        </a:spcAft>
        <a:defRPr sz="7100">
          <a:solidFill>
            <a:schemeClr val="tx1"/>
          </a:solidFill>
          <a:latin typeface="Calibri" pitchFamily="34" charset="0"/>
        </a:defRPr>
      </a:lvl8pPr>
      <a:lvl9pPr marL="2950257" algn="ctr" rtl="0" eaLnBrk="1" fontAlgn="base" hangingPunct="1">
        <a:spcBef>
          <a:spcPct val="0"/>
        </a:spcBef>
        <a:spcAft>
          <a:spcPct val="0"/>
        </a:spcAft>
        <a:defRPr sz="7100">
          <a:solidFill>
            <a:schemeClr val="tx1"/>
          </a:solidFill>
          <a:latin typeface="Calibri" pitchFamily="34" charset="0"/>
        </a:defRPr>
      </a:lvl9pPr>
    </p:titleStyle>
    <p:bodyStyle>
      <a:lvl1pPr marL="553173" indent="-553173" algn="l" rtl="0" eaLnBrk="1" fontAlgn="base" hangingPunct="1">
        <a:spcBef>
          <a:spcPct val="20000"/>
        </a:spcBef>
        <a:spcAft>
          <a:spcPct val="0"/>
        </a:spcAft>
        <a:buFont typeface="Arial" charset="0"/>
        <a:buChar char="•"/>
        <a:defRPr sz="5200" kern="1200">
          <a:solidFill>
            <a:schemeClr val="tx1"/>
          </a:solidFill>
          <a:latin typeface="+mn-lt"/>
          <a:ea typeface="+mn-ea"/>
          <a:cs typeface="+mn-cs"/>
        </a:defRPr>
      </a:lvl1pPr>
      <a:lvl2pPr marL="1198542" indent="-460978" algn="l" rtl="0" eaLnBrk="1" fontAlgn="base" hangingPunct="1">
        <a:spcBef>
          <a:spcPct val="20000"/>
        </a:spcBef>
        <a:spcAft>
          <a:spcPct val="0"/>
        </a:spcAft>
        <a:buFont typeface="Arial" charset="0"/>
        <a:buChar char="–"/>
        <a:defRPr sz="4500" kern="1200">
          <a:solidFill>
            <a:schemeClr val="tx1"/>
          </a:solidFill>
          <a:latin typeface="+mn-lt"/>
          <a:ea typeface="+mn-ea"/>
          <a:cs typeface="+mn-cs"/>
        </a:defRPr>
      </a:lvl2pPr>
      <a:lvl3pPr marL="1843910" indent="-368782" algn="l" rtl="0" eaLnBrk="1" fontAlgn="base" hangingPunct="1">
        <a:spcBef>
          <a:spcPct val="20000"/>
        </a:spcBef>
        <a:spcAft>
          <a:spcPct val="0"/>
        </a:spcAft>
        <a:buFont typeface="Arial" charset="0"/>
        <a:buChar char="•"/>
        <a:defRPr sz="3900" kern="1200">
          <a:solidFill>
            <a:schemeClr val="tx1"/>
          </a:solidFill>
          <a:latin typeface="+mn-lt"/>
          <a:ea typeface="+mn-ea"/>
          <a:cs typeface="+mn-cs"/>
        </a:defRPr>
      </a:lvl3pPr>
      <a:lvl4pPr marL="2581475" indent="-368782"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4pPr>
      <a:lvl5pPr marL="3319039" indent="-368782"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5pPr>
      <a:lvl6pPr marL="4056603"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4167"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31731"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9296"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fr-FR"/>
      </a:defPPr>
      <a:lvl1pPr marL="0" algn="l" defTabSz="1475128" rtl="0" eaLnBrk="1" latinLnBrk="0" hangingPunct="1">
        <a:defRPr sz="2900" kern="1200">
          <a:solidFill>
            <a:schemeClr val="tx1"/>
          </a:solidFill>
          <a:latin typeface="+mn-lt"/>
          <a:ea typeface="+mn-ea"/>
          <a:cs typeface="+mn-cs"/>
        </a:defRPr>
      </a:lvl1pPr>
      <a:lvl2pPr marL="737564" algn="l" defTabSz="1475128" rtl="0" eaLnBrk="1" latinLnBrk="0" hangingPunct="1">
        <a:defRPr sz="2900" kern="1200">
          <a:solidFill>
            <a:schemeClr val="tx1"/>
          </a:solidFill>
          <a:latin typeface="+mn-lt"/>
          <a:ea typeface="+mn-ea"/>
          <a:cs typeface="+mn-cs"/>
        </a:defRPr>
      </a:lvl2pPr>
      <a:lvl3pPr marL="1475128" algn="l" defTabSz="1475128" rtl="0" eaLnBrk="1" latinLnBrk="0" hangingPunct="1">
        <a:defRPr sz="2900" kern="1200">
          <a:solidFill>
            <a:schemeClr val="tx1"/>
          </a:solidFill>
          <a:latin typeface="+mn-lt"/>
          <a:ea typeface="+mn-ea"/>
          <a:cs typeface="+mn-cs"/>
        </a:defRPr>
      </a:lvl3pPr>
      <a:lvl4pPr marL="2212693" algn="l" defTabSz="1475128" rtl="0" eaLnBrk="1" latinLnBrk="0" hangingPunct="1">
        <a:defRPr sz="2900" kern="1200">
          <a:solidFill>
            <a:schemeClr val="tx1"/>
          </a:solidFill>
          <a:latin typeface="+mn-lt"/>
          <a:ea typeface="+mn-ea"/>
          <a:cs typeface="+mn-cs"/>
        </a:defRPr>
      </a:lvl4pPr>
      <a:lvl5pPr marL="2950257" algn="l" defTabSz="1475128" rtl="0" eaLnBrk="1" latinLnBrk="0" hangingPunct="1">
        <a:defRPr sz="2900" kern="1200">
          <a:solidFill>
            <a:schemeClr val="tx1"/>
          </a:solidFill>
          <a:latin typeface="+mn-lt"/>
          <a:ea typeface="+mn-ea"/>
          <a:cs typeface="+mn-cs"/>
        </a:defRPr>
      </a:lvl5pPr>
      <a:lvl6pPr marL="3687821" algn="l" defTabSz="1475128" rtl="0" eaLnBrk="1" latinLnBrk="0" hangingPunct="1">
        <a:defRPr sz="2900" kern="1200">
          <a:solidFill>
            <a:schemeClr val="tx1"/>
          </a:solidFill>
          <a:latin typeface="+mn-lt"/>
          <a:ea typeface="+mn-ea"/>
          <a:cs typeface="+mn-cs"/>
        </a:defRPr>
      </a:lvl6pPr>
      <a:lvl7pPr marL="4425385" algn="l" defTabSz="1475128" rtl="0" eaLnBrk="1" latinLnBrk="0" hangingPunct="1">
        <a:defRPr sz="2900" kern="1200">
          <a:solidFill>
            <a:schemeClr val="tx1"/>
          </a:solidFill>
          <a:latin typeface="+mn-lt"/>
          <a:ea typeface="+mn-ea"/>
          <a:cs typeface="+mn-cs"/>
        </a:defRPr>
      </a:lvl7pPr>
      <a:lvl8pPr marL="5162949" algn="l" defTabSz="1475128" rtl="0" eaLnBrk="1" latinLnBrk="0" hangingPunct="1">
        <a:defRPr sz="2900" kern="1200">
          <a:solidFill>
            <a:schemeClr val="tx1"/>
          </a:solidFill>
          <a:latin typeface="+mn-lt"/>
          <a:ea typeface="+mn-ea"/>
          <a:cs typeface="+mn-cs"/>
        </a:defRPr>
      </a:lvl8pPr>
      <a:lvl9pPr marL="5900513" algn="l" defTabSz="147512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4.jpeg"/><Relationship Id="rId4" Type="http://schemas.openxmlformats.org/officeDocument/2006/relationships/diagramData" Target="../diagrams/data1.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re 1"/>
          <p:cNvSpPr txBox="1">
            <a:spLocks/>
          </p:cNvSpPr>
          <p:nvPr/>
        </p:nvSpPr>
        <p:spPr bwMode="auto">
          <a:xfrm>
            <a:off x="388139" y="254570"/>
            <a:ext cx="7004344" cy="891116"/>
          </a:xfrm>
          <a:prstGeom prst="rect">
            <a:avLst/>
          </a:prstGeom>
          <a:noFill/>
          <a:ln w="9525">
            <a:noFill/>
            <a:miter lim="800000"/>
            <a:headEnd/>
            <a:tailEnd/>
          </a:ln>
        </p:spPr>
        <p:txBody>
          <a:bodyPr vert="horz" wrap="square" lIns="147513" tIns="73756" rIns="147513" bIns="73756"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CA" dirty="0">
                <a:ln w="0"/>
                <a:solidFill>
                  <a:schemeClr val="accent2"/>
                </a:solidFill>
                <a:effectLst>
                  <a:outerShdw blurRad="38100" dist="25400" dir="5400000" algn="ctr" rotWithShape="0">
                    <a:srgbClr val="6E747A">
                      <a:alpha val="43000"/>
                    </a:srgbClr>
                  </a:outerShdw>
                </a:effectLst>
                <a:latin typeface="+mn-lt"/>
              </a:rPr>
              <a:t>Les Professionnels </a:t>
            </a:r>
          </a:p>
        </p:txBody>
      </p:sp>
      <p:pic>
        <p:nvPicPr>
          <p:cNvPr id="21" name="Imag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9762" y="738188"/>
            <a:ext cx="1727487" cy="1727487"/>
          </a:xfrm>
          <a:prstGeom prst="rect">
            <a:avLst/>
          </a:prstGeom>
        </p:spPr>
      </p:pic>
      <p:sp>
        <p:nvSpPr>
          <p:cNvPr id="19" name="Zone de texte 2">
            <a:extLst>
              <a:ext uri="{FF2B5EF4-FFF2-40B4-BE49-F238E27FC236}">
                <a16:creationId xmlns:a16="http://schemas.microsoft.com/office/drawing/2014/main" id="{B03E2111-01FE-4FEB-BA72-62EDCE909324}"/>
              </a:ext>
            </a:extLst>
          </p:cNvPr>
          <p:cNvSpPr txBox="1">
            <a:spLocks noChangeArrowheads="1"/>
          </p:cNvSpPr>
          <p:nvPr/>
        </p:nvSpPr>
        <p:spPr bwMode="auto">
          <a:xfrm>
            <a:off x="366591" y="7032657"/>
            <a:ext cx="1934136" cy="1107996"/>
          </a:xfrm>
          <a:prstGeom prst="rect">
            <a:avLst/>
          </a:prstGeom>
          <a:noFill/>
          <a:ln w="9525">
            <a:noFill/>
            <a:miter lim="800000"/>
            <a:headEnd/>
            <a:tailEnd/>
          </a:ln>
        </p:spPr>
        <p:txBody>
          <a:bodyPr rot="0" vert="horz" wrap="square" lIns="91440" tIns="45720" rIns="91440" bIns="45720" anchor="t" anchorCtr="0">
            <a:spAutoFit/>
          </a:bodyPr>
          <a:lstStyle/>
          <a:p>
            <a:pPr>
              <a:defRPr/>
            </a:pPr>
            <a:r>
              <a:rPr lang="fr-FR" sz="1100" b="1" dirty="0">
                <a:latin typeface="+mn-lt"/>
              </a:rPr>
              <a:t>Villa des Figuiers</a:t>
            </a:r>
          </a:p>
          <a:p>
            <a:pPr>
              <a:defRPr/>
            </a:pPr>
            <a:r>
              <a:rPr lang="fr-FR" sz="1100" dirty="0">
                <a:latin typeface="+mn-lt"/>
              </a:rPr>
              <a:t>237 A avenue des Abrivados</a:t>
            </a:r>
          </a:p>
          <a:p>
            <a:pPr>
              <a:defRPr/>
            </a:pPr>
            <a:r>
              <a:rPr lang="fr-FR" sz="1100" dirty="0">
                <a:latin typeface="+mn-lt"/>
              </a:rPr>
              <a:t>34400 Lunel</a:t>
            </a:r>
          </a:p>
          <a:p>
            <a:pPr>
              <a:defRPr/>
            </a:pPr>
            <a:r>
              <a:rPr lang="fr-FR" sz="1100" dirty="0">
                <a:latin typeface="+mn-lt"/>
              </a:rPr>
              <a:t>04.67.08.32.19</a:t>
            </a:r>
          </a:p>
          <a:p>
            <a:pPr>
              <a:defRPr/>
            </a:pPr>
            <a:r>
              <a:rPr lang="fr-FR" sz="1100" dirty="0">
                <a:latin typeface="+mn-lt"/>
              </a:rPr>
              <a:t>06.85.29.09.56</a:t>
            </a:r>
          </a:p>
          <a:p>
            <a:pPr algn="just"/>
            <a:r>
              <a:rPr lang="fr-FR" sz="1100" dirty="0">
                <a:effectLst/>
                <a:latin typeface="+mn-lt"/>
                <a:ea typeface="Calibri" panose="020F0502020204030204" pitchFamily="34" charset="0"/>
                <a:cs typeface="Times New Roman" panose="02020603050405020304" pitchFamily="18" charset="0"/>
              </a:rPr>
              <a:t> </a:t>
            </a:r>
          </a:p>
        </p:txBody>
      </p:sp>
      <p:sp>
        <p:nvSpPr>
          <p:cNvPr id="28" name="Zone de texte 2">
            <a:extLst>
              <a:ext uri="{FF2B5EF4-FFF2-40B4-BE49-F238E27FC236}">
                <a16:creationId xmlns:a16="http://schemas.microsoft.com/office/drawing/2014/main" id="{AC0FC971-5A0C-44E7-B343-29D84C99AC39}"/>
              </a:ext>
            </a:extLst>
          </p:cNvPr>
          <p:cNvSpPr txBox="1">
            <a:spLocks noChangeArrowheads="1"/>
          </p:cNvSpPr>
          <p:nvPr/>
        </p:nvSpPr>
        <p:spPr bwMode="auto">
          <a:xfrm>
            <a:off x="388139" y="6417528"/>
            <a:ext cx="1419225" cy="369332"/>
          </a:xfrm>
          <a:prstGeom prst="rect">
            <a:avLst/>
          </a:prstGeom>
          <a:noFill/>
          <a:ln w="9525">
            <a:noFill/>
            <a:miter lim="800000"/>
            <a:headEnd/>
            <a:tailEnd/>
          </a:ln>
        </p:spPr>
        <p:txBody>
          <a:bodyPr vert="horz" wrap="square" lIns="147513" tIns="73756" rIns="147513" bIns="73756" numCol="1" anchor="ctr" anchorCtr="0" compatLnSpc="1">
            <a:prstTxWarp prst="textNoShape">
              <a:avLst/>
            </a:prstTxWarp>
          </a:bodyPr>
          <a:lstStyle>
            <a:defPPr>
              <a:defRPr lang="fr-FR"/>
            </a:defPPr>
            <a:lvl1pPr marL="0" marR="0" lvl="0" indent="0" defTabSz="914400" eaLnBrk="1" latinLnBrk="0" hangingPunct="1">
              <a:lnSpc>
                <a:spcPct val="100000"/>
              </a:lnSpc>
              <a:buClrTx/>
              <a:buSzTx/>
              <a:buFontTx/>
              <a:buNone/>
              <a:tabLst/>
              <a:defRPr>
                <a:ln w="0"/>
                <a:solidFill>
                  <a:schemeClr val="accent2"/>
                </a:solidFill>
                <a:effectLst>
                  <a:outerShdw blurRad="38100" dist="25400" dir="5400000" algn="ctr" rotWithShape="0">
                    <a:srgbClr val="6E747A">
                      <a:alpha val="43000"/>
                    </a:srgbClr>
                  </a:outerShdw>
                </a:effectLst>
                <a:latin typeface="+mn-lt"/>
              </a:defRPr>
            </a:lvl1pPr>
          </a:lstStyle>
          <a:p>
            <a:r>
              <a:rPr lang="fr-FR" dirty="0"/>
              <a:t>Accès :</a:t>
            </a:r>
          </a:p>
        </p:txBody>
      </p:sp>
      <p:sp>
        <p:nvSpPr>
          <p:cNvPr id="39" name="Rectangle 38">
            <a:extLst>
              <a:ext uri="{FF2B5EF4-FFF2-40B4-BE49-F238E27FC236}">
                <a16:creationId xmlns:a16="http://schemas.microsoft.com/office/drawing/2014/main" id="{90036AED-7808-4B33-9808-DB9251EB8D71}"/>
              </a:ext>
            </a:extLst>
          </p:cNvPr>
          <p:cNvSpPr/>
          <p:nvPr/>
        </p:nvSpPr>
        <p:spPr>
          <a:xfrm>
            <a:off x="7896742" y="10284135"/>
            <a:ext cx="7225783" cy="44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fr-FR" sz="1400" dirty="0"/>
              <a:t>Siège : 18bis avenue de Castelnau, 34090 Montpellier</a:t>
            </a:r>
          </a:p>
        </p:txBody>
      </p:sp>
      <p:sp>
        <p:nvSpPr>
          <p:cNvPr id="40" name="Rectangle 39">
            <a:extLst>
              <a:ext uri="{FF2B5EF4-FFF2-40B4-BE49-F238E27FC236}">
                <a16:creationId xmlns:a16="http://schemas.microsoft.com/office/drawing/2014/main" id="{B69A4184-F7B0-42B7-9205-EDB27298E7A6}"/>
              </a:ext>
            </a:extLst>
          </p:cNvPr>
          <p:cNvSpPr/>
          <p:nvPr/>
        </p:nvSpPr>
        <p:spPr>
          <a:xfrm>
            <a:off x="10585598" y="776033"/>
            <a:ext cx="4104456" cy="830997"/>
          </a:xfrm>
          <a:prstGeom prst="rect">
            <a:avLst/>
          </a:prstGeom>
          <a:noFill/>
        </p:spPr>
        <p:txBody>
          <a:bodyPr wrap="square" lIns="91440" tIns="45720" rIns="91440" bIns="45720">
            <a:spAutoFit/>
          </a:bodyPr>
          <a:lstStyle/>
          <a:p>
            <a:pPr algn="ctr"/>
            <a:r>
              <a:rPr lang="fr-FR" sz="2400" dirty="0">
                <a:ln w="0"/>
                <a:solidFill>
                  <a:schemeClr val="accent1"/>
                </a:solidFill>
                <a:effectLst>
                  <a:outerShdw blurRad="38100" dist="25400" dir="5400000" algn="ctr" rotWithShape="0">
                    <a:srgbClr val="6E747A">
                      <a:alpha val="43000"/>
                    </a:srgbClr>
                  </a:outerShdw>
                </a:effectLst>
              </a:rPr>
              <a:t>Association Charles Prévost</a:t>
            </a:r>
          </a:p>
          <a:p>
            <a:pPr algn="ctr"/>
            <a:r>
              <a:rPr lang="fr-FR" sz="2400" dirty="0">
                <a:ln w="0"/>
                <a:solidFill>
                  <a:schemeClr val="accent1"/>
                </a:solidFill>
                <a:effectLst>
                  <a:outerShdw blurRad="38100" dist="25400" dir="5400000" algn="ctr" rotWithShape="0">
                    <a:srgbClr val="6E747A">
                      <a:alpha val="43000"/>
                    </a:srgbClr>
                  </a:outerShdw>
                </a:effectLst>
              </a:rPr>
              <a:t>Notre Dame de Lenne</a:t>
            </a:r>
          </a:p>
        </p:txBody>
      </p:sp>
      <p:pic>
        <p:nvPicPr>
          <p:cNvPr id="41" name="Image 40">
            <a:extLst>
              <a:ext uri="{FF2B5EF4-FFF2-40B4-BE49-F238E27FC236}">
                <a16:creationId xmlns:a16="http://schemas.microsoft.com/office/drawing/2014/main" id="{92E18813-7177-4539-861D-D33828AD8F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55290" y="6965304"/>
            <a:ext cx="3530149" cy="3530149"/>
          </a:xfrm>
          <a:prstGeom prst="rect">
            <a:avLst/>
          </a:prstGeom>
        </p:spPr>
      </p:pic>
      <p:sp>
        <p:nvSpPr>
          <p:cNvPr id="42" name="Triangle rectangle 41">
            <a:extLst>
              <a:ext uri="{FF2B5EF4-FFF2-40B4-BE49-F238E27FC236}">
                <a16:creationId xmlns:a16="http://schemas.microsoft.com/office/drawing/2014/main" id="{932EE7E1-8603-4029-875B-68830EB8F6A4}"/>
              </a:ext>
            </a:extLst>
          </p:cNvPr>
          <p:cNvSpPr/>
          <p:nvPr/>
        </p:nvSpPr>
        <p:spPr>
          <a:xfrm flipV="1">
            <a:off x="7868155" y="-1"/>
            <a:ext cx="3077483" cy="9707451"/>
          </a:xfrm>
          <a:prstGeom prst="rtTriangl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43" name="Trapèze 42">
            <a:extLst>
              <a:ext uri="{FF2B5EF4-FFF2-40B4-BE49-F238E27FC236}">
                <a16:creationId xmlns:a16="http://schemas.microsoft.com/office/drawing/2014/main" id="{16C2EA17-E6F6-45BF-9D35-DC371A158197}"/>
              </a:ext>
            </a:extLst>
          </p:cNvPr>
          <p:cNvSpPr/>
          <p:nvPr/>
        </p:nvSpPr>
        <p:spPr>
          <a:xfrm flipV="1">
            <a:off x="6651123" y="7673357"/>
            <a:ext cx="5336349" cy="2160000"/>
          </a:xfrm>
          <a:prstGeom prst="trapezoid">
            <a:avLst>
              <a:gd name="adj" fmla="val 50657"/>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44" name="Rectangle 43">
            <a:extLst>
              <a:ext uri="{FF2B5EF4-FFF2-40B4-BE49-F238E27FC236}">
                <a16:creationId xmlns:a16="http://schemas.microsoft.com/office/drawing/2014/main" id="{6F1A4EAD-D1C6-440C-B4CA-19765685D719}"/>
              </a:ext>
            </a:extLst>
          </p:cNvPr>
          <p:cNvSpPr/>
          <p:nvPr/>
        </p:nvSpPr>
        <p:spPr>
          <a:xfrm>
            <a:off x="6545797" y="-125908"/>
            <a:ext cx="1350945" cy="108193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Rectangle 44">
            <a:extLst>
              <a:ext uri="{FF2B5EF4-FFF2-40B4-BE49-F238E27FC236}">
                <a16:creationId xmlns:a16="http://schemas.microsoft.com/office/drawing/2014/main" id="{CECE46CE-958A-4F06-A31E-802F5518C4B6}"/>
              </a:ext>
            </a:extLst>
          </p:cNvPr>
          <p:cNvSpPr/>
          <p:nvPr/>
        </p:nvSpPr>
        <p:spPr>
          <a:xfrm>
            <a:off x="8927419" y="7795117"/>
            <a:ext cx="1513491" cy="400110"/>
          </a:xfrm>
          <a:prstGeom prst="rect">
            <a:avLst/>
          </a:prstGeom>
          <a:noFill/>
        </p:spPr>
        <p:txBody>
          <a:bodyPr wrap="none" lIns="91440" tIns="45720" rIns="91440" bIns="45720">
            <a:spAutoFit/>
          </a:bodyPr>
          <a:lstStyle/>
          <a:p>
            <a:pPr algn="ctr"/>
            <a:r>
              <a:rPr lang="fr-FR" sz="2000" dirty="0">
                <a:ln w="0"/>
                <a:solidFill>
                  <a:schemeClr val="accent1"/>
                </a:solidFill>
                <a:effectLst>
                  <a:outerShdw blurRad="38100" dist="25400" dir="5400000" algn="ctr" rotWithShape="0">
                    <a:srgbClr val="6E747A">
                      <a:alpha val="43000"/>
                    </a:srgbClr>
                  </a:outerShdw>
                </a:effectLst>
                <a:latin typeface="+mn-lt"/>
              </a:rPr>
              <a:t>Présentation</a:t>
            </a:r>
          </a:p>
        </p:txBody>
      </p:sp>
      <p:sp>
        <p:nvSpPr>
          <p:cNvPr id="46" name="Rectangle 45">
            <a:extLst>
              <a:ext uri="{FF2B5EF4-FFF2-40B4-BE49-F238E27FC236}">
                <a16:creationId xmlns:a16="http://schemas.microsoft.com/office/drawing/2014/main" id="{1720610F-569F-412B-98C8-CDC1646D815D}"/>
              </a:ext>
            </a:extLst>
          </p:cNvPr>
          <p:cNvSpPr/>
          <p:nvPr/>
        </p:nvSpPr>
        <p:spPr>
          <a:xfrm>
            <a:off x="8543243" y="8442764"/>
            <a:ext cx="2074671" cy="400110"/>
          </a:xfrm>
          <a:prstGeom prst="rect">
            <a:avLst/>
          </a:prstGeom>
          <a:noFill/>
        </p:spPr>
        <p:txBody>
          <a:bodyPr wrap="none" lIns="91440" tIns="45720" rIns="91440" bIns="45720">
            <a:spAutoFit/>
          </a:bodyPr>
          <a:lstStyle/>
          <a:p>
            <a:pPr algn="ctr"/>
            <a:r>
              <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rPr>
              <a:t>Villa des Figuiers</a:t>
            </a:r>
          </a:p>
        </p:txBody>
      </p:sp>
      <p:sp>
        <p:nvSpPr>
          <p:cNvPr id="47" name="Rectangle 46">
            <a:extLst>
              <a:ext uri="{FF2B5EF4-FFF2-40B4-BE49-F238E27FC236}">
                <a16:creationId xmlns:a16="http://schemas.microsoft.com/office/drawing/2014/main" id="{0918B111-1F73-4C86-8E95-7D62E01D5F8A}"/>
              </a:ext>
            </a:extLst>
          </p:cNvPr>
          <p:cNvSpPr/>
          <p:nvPr/>
        </p:nvSpPr>
        <p:spPr>
          <a:xfrm>
            <a:off x="6889339" y="2016037"/>
            <a:ext cx="671923" cy="46613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4">
            <a:extLst>
              <a:ext uri="{FF2B5EF4-FFF2-40B4-BE49-F238E27FC236}">
                <a16:creationId xmlns:a16="http://schemas.microsoft.com/office/drawing/2014/main" id="{46847A78-02E0-4A6C-AFED-97A7B6ACD23E}"/>
              </a:ext>
            </a:extLst>
          </p:cNvPr>
          <p:cNvSpPr txBox="1"/>
          <p:nvPr/>
        </p:nvSpPr>
        <p:spPr>
          <a:xfrm>
            <a:off x="422" y="10466860"/>
            <a:ext cx="7225783" cy="184666"/>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737564" algn="l" rtl="0" fontAlgn="base">
              <a:spcBef>
                <a:spcPct val="0"/>
              </a:spcBef>
              <a:spcAft>
                <a:spcPct val="0"/>
              </a:spcAft>
              <a:defRPr kern="1200">
                <a:solidFill>
                  <a:schemeClr val="tx1"/>
                </a:solidFill>
                <a:latin typeface="Arial" charset="0"/>
                <a:ea typeface="+mn-ea"/>
                <a:cs typeface="+mn-cs"/>
              </a:defRPr>
            </a:lvl2pPr>
            <a:lvl3pPr marL="1475128" algn="l" rtl="0" fontAlgn="base">
              <a:spcBef>
                <a:spcPct val="0"/>
              </a:spcBef>
              <a:spcAft>
                <a:spcPct val="0"/>
              </a:spcAft>
              <a:defRPr kern="1200">
                <a:solidFill>
                  <a:schemeClr val="tx1"/>
                </a:solidFill>
                <a:latin typeface="Arial" charset="0"/>
                <a:ea typeface="+mn-ea"/>
                <a:cs typeface="+mn-cs"/>
              </a:defRPr>
            </a:lvl3pPr>
            <a:lvl4pPr marL="2212693" algn="l" rtl="0" fontAlgn="base">
              <a:spcBef>
                <a:spcPct val="0"/>
              </a:spcBef>
              <a:spcAft>
                <a:spcPct val="0"/>
              </a:spcAft>
              <a:defRPr kern="1200">
                <a:solidFill>
                  <a:schemeClr val="tx1"/>
                </a:solidFill>
                <a:latin typeface="Arial" charset="0"/>
                <a:ea typeface="+mn-ea"/>
                <a:cs typeface="+mn-cs"/>
              </a:defRPr>
            </a:lvl4pPr>
            <a:lvl5pPr marL="2950257" algn="l" rtl="0" fontAlgn="base">
              <a:spcBef>
                <a:spcPct val="0"/>
              </a:spcBef>
              <a:spcAft>
                <a:spcPct val="0"/>
              </a:spcAft>
              <a:defRPr kern="1200">
                <a:solidFill>
                  <a:schemeClr val="tx1"/>
                </a:solidFill>
                <a:latin typeface="Arial" charset="0"/>
                <a:ea typeface="+mn-ea"/>
                <a:cs typeface="+mn-cs"/>
              </a:defRPr>
            </a:lvl5pPr>
            <a:lvl6pPr marL="3687821" algn="l" defTabSz="1475128" rtl="0" eaLnBrk="1" latinLnBrk="0" hangingPunct="1">
              <a:defRPr kern="1200">
                <a:solidFill>
                  <a:schemeClr val="tx1"/>
                </a:solidFill>
                <a:latin typeface="Arial" charset="0"/>
                <a:ea typeface="+mn-ea"/>
                <a:cs typeface="+mn-cs"/>
              </a:defRPr>
            </a:lvl6pPr>
            <a:lvl7pPr marL="4425385" algn="l" defTabSz="1475128" rtl="0" eaLnBrk="1" latinLnBrk="0" hangingPunct="1">
              <a:defRPr kern="1200">
                <a:solidFill>
                  <a:schemeClr val="tx1"/>
                </a:solidFill>
                <a:latin typeface="Arial" charset="0"/>
                <a:ea typeface="+mn-ea"/>
                <a:cs typeface="+mn-cs"/>
              </a:defRPr>
            </a:lvl7pPr>
            <a:lvl8pPr marL="5162949" algn="l" defTabSz="1475128" rtl="0" eaLnBrk="1" latinLnBrk="0" hangingPunct="1">
              <a:defRPr kern="1200">
                <a:solidFill>
                  <a:schemeClr val="tx1"/>
                </a:solidFill>
                <a:latin typeface="Arial" charset="0"/>
                <a:ea typeface="+mn-ea"/>
                <a:cs typeface="+mn-cs"/>
              </a:defRPr>
            </a:lvl8pPr>
            <a:lvl9pPr marL="5900513" algn="l" defTabSz="1475128" rtl="0" eaLnBrk="1" latinLnBrk="0" hangingPunct="1">
              <a:defRPr kern="1200">
                <a:solidFill>
                  <a:schemeClr val="tx1"/>
                </a:solidFill>
                <a:latin typeface="Arial" charset="0"/>
                <a:ea typeface="+mn-ea"/>
                <a:cs typeface="+mn-cs"/>
              </a:defRPr>
            </a:lvl9pPr>
          </a:lstStyle>
          <a:p>
            <a:pPr algn="ctr"/>
            <a:r>
              <a:rPr lang="fr-FR" sz="600" i="1" dirty="0">
                <a:solidFill>
                  <a:schemeClr val="accent1"/>
                </a:solidFill>
                <a:latin typeface="+mn-lt"/>
              </a:rPr>
              <a:t>111-ED – Présentation du service Figuiers – maj 25-09</a:t>
            </a:r>
          </a:p>
        </p:txBody>
      </p:sp>
      <p:sp>
        <p:nvSpPr>
          <p:cNvPr id="24" name="ZoneTexte 21">
            <a:extLst>
              <a:ext uri="{FF2B5EF4-FFF2-40B4-BE49-F238E27FC236}">
                <a16:creationId xmlns:a16="http://schemas.microsoft.com/office/drawing/2014/main" id="{75F88FB3-4E04-4A0F-A271-C66A17F56F15}"/>
              </a:ext>
            </a:extLst>
          </p:cNvPr>
          <p:cNvSpPr txBox="1"/>
          <p:nvPr/>
        </p:nvSpPr>
        <p:spPr>
          <a:xfrm>
            <a:off x="3404648" y="5488849"/>
            <a:ext cx="4046996" cy="600164"/>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737564" algn="l" rtl="0" fontAlgn="base">
              <a:spcBef>
                <a:spcPct val="0"/>
              </a:spcBef>
              <a:spcAft>
                <a:spcPct val="0"/>
              </a:spcAft>
              <a:defRPr kern="1200">
                <a:solidFill>
                  <a:schemeClr val="tx1"/>
                </a:solidFill>
                <a:latin typeface="Arial" charset="0"/>
                <a:ea typeface="+mn-ea"/>
                <a:cs typeface="+mn-cs"/>
              </a:defRPr>
            </a:lvl2pPr>
            <a:lvl3pPr marL="1475128" algn="l" rtl="0" fontAlgn="base">
              <a:spcBef>
                <a:spcPct val="0"/>
              </a:spcBef>
              <a:spcAft>
                <a:spcPct val="0"/>
              </a:spcAft>
              <a:defRPr kern="1200">
                <a:solidFill>
                  <a:schemeClr val="tx1"/>
                </a:solidFill>
                <a:latin typeface="Arial" charset="0"/>
                <a:ea typeface="+mn-ea"/>
                <a:cs typeface="+mn-cs"/>
              </a:defRPr>
            </a:lvl3pPr>
            <a:lvl4pPr marL="2212693" algn="l" rtl="0" fontAlgn="base">
              <a:spcBef>
                <a:spcPct val="0"/>
              </a:spcBef>
              <a:spcAft>
                <a:spcPct val="0"/>
              </a:spcAft>
              <a:defRPr kern="1200">
                <a:solidFill>
                  <a:schemeClr val="tx1"/>
                </a:solidFill>
                <a:latin typeface="Arial" charset="0"/>
                <a:ea typeface="+mn-ea"/>
                <a:cs typeface="+mn-cs"/>
              </a:defRPr>
            </a:lvl4pPr>
            <a:lvl5pPr marL="2950257" algn="l" rtl="0" fontAlgn="base">
              <a:spcBef>
                <a:spcPct val="0"/>
              </a:spcBef>
              <a:spcAft>
                <a:spcPct val="0"/>
              </a:spcAft>
              <a:defRPr kern="1200">
                <a:solidFill>
                  <a:schemeClr val="tx1"/>
                </a:solidFill>
                <a:latin typeface="Arial" charset="0"/>
                <a:ea typeface="+mn-ea"/>
                <a:cs typeface="+mn-cs"/>
              </a:defRPr>
            </a:lvl5pPr>
            <a:lvl6pPr marL="3687821" algn="l" defTabSz="1475128" rtl="0" eaLnBrk="1" latinLnBrk="0" hangingPunct="1">
              <a:defRPr kern="1200">
                <a:solidFill>
                  <a:schemeClr val="tx1"/>
                </a:solidFill>
                <a:latin typeface="Arial" charset="0"/>
                <a:ea typeface="+mn-ea"/>
                <a:cs typeface="+mn-cs"/>
              </a:defRPr>
            </a:lvl6pPr>
            <a:lvl7pPr marL="4425385" algn="l" defTabSz="1475128" rtl="0" eaLnBrk="1" latinLnBrk="0" hangingPunct="1">
              <a:defRPr kern="1200">
                <a:solidFill>
                  <a:schemeClr val="tx1"/>
                </a:solidFill>
                <a:latin typeface="Arial" charset="0"/>
                <a:ea typeface="+mn-ea"/>
                <a:cs typeface="+mn-cs"/>
              </a:defRPr>
            </a:lvl7pPr>
            <a:lvl8pPr marL="5162949" algn="l" defTabSz="1475128" rtl="0" eaLnBrk="1" latinLnBrk="0" hangingPunct="1">
              <a:defRPr kern="1200">
                <a:solidFill>
                  <a:schemeClr val="tx1"/>
                </a:solidFill>
                <a:latin typeface="Arial" charset="0"/>
                <a:ea typeface="+mn-ea"/>
                <a:cs typeface="+mn-cs"/>
              </a:defRPr>
            </a:lvl8pPr>
            <a:lvl9pPr marL="5900513" algn="l" defTabSz="1475128" rtl="0" eaLnBrk="1" latinLnBrk="0" hangingPunct="1">
              <a:defRPr kern="1200">
                <a:solidFill>
                  <a:schemeClr val="tx1"/>
                </a:solidFill>
                <a:latin typeface="Arial" charset="0"/>
                <a:ea typeface="+mn-ea"/>
                <a:cs typeface="+mn-cs"/>
              </a:defRPr>
            </a:lvl9pPr>
          </a:lstStyle>
          <a:p>
            <a:r>
              <a:rPr lang="fr-FR" sz="1100" dirty="0">
                <a:latin typeface="+mn-lt"/>
              </a:rPr>
              <a:t>Educateur référent  </a:t>
            </a:r>
            <a:r>
              <a:rPr lang="fr-FR" sz="1100" dirty="0">
                <a:solidFill>
                  <a:schemeClr val="bg1">
                    <a:lumMod val="75000"/>
                  </a:schemeClr>
                </a:solidFill>
                <a:latin typeface="+mn-lt"/>
              </a:rPr>
              <a:t> _______</a:t>
            </a:r>
            <a:r>
              <a:rPr lang="fr-FR" sz="1100" dirty="0">
                <a:solidFill>
                  <a:schemeClr val="bg1">
                    <a:lumMod val="65000"/>
                  </a:schemeClr>
                </a:solidFill>
                <a:latin typeface="+mn-lt"/>
              </a:rPr>
              <a:t>___________________________</a:t>
            </a:r>
          </a:p>
          <a:p>
            <a:endParaRPr lang="fr-FR" sz="1100" dirty="0">
              <a:solidFill>
                <a:schemeClr val="bg1">
                  <a:lumMod val="65000"/>
                </a:schemeClr>
              </a:solidFill>
              <a:latin typeface="+mn-lt"/>
            </a:endParaRPr>
          </a:p>
          <a:p>
            <a:r>
              <a:rPr lang="fr-FR" sz="1100" dirty="0">
                <a:latin typeface="+mn-lt"/>
              </a:rPr>
              <a:t>Néanmoins, l’ensemble de l’équipe est coréférente de la situation.</a:t>
            </a:r>
          </a:p>
        </p:txBody>
      </p:sp>
      <p:graphicFrame>
        <p:nvGraphicFramePr>
          <p:cNvPr id="2" name="Diagramme 1">
            <a:extLst>
              <a:ext uri="{FF2B5EF4-FFF2-40B4-BE49-F238E27FC236}">
                <a16:creationId xmlns:a16="http://schemas.microsoft.com/office/drawing/2014/main" id="{3E6C3B53-E12B-5375-2F94-58F160AD0ECD}"/>
              </a:ext>
            </a:extLst>
          </p:cNvPr>
          <p:cNvGraphicFramePr/>
          <p:nvPr>
            <p:extLst>
              <p:ext uri="{D42A27DB-BD31-4B8C-83A1-F6EECF244321}">
                <p14:modId xmlns:p14="http://schemas.microsoft.com/office/powerpoint/2010/main" val="2744846567"/>
              </p:ext>
            </p:extLst>
          </p:nvPr>
        </p:nvGraphicFramePr>
        <p:xfrm>
          <a:off x="366590" y="378148"/>
          <a:ext cx="6474592" cy="388843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3" name="Image 2">
            <a:extLst>
              <a:ext uri="{FF2B5EF4-FFF2-40B4-BE49-F238E27FC236}">
                <a16:creationId xmlns:a16="http://schemas.microsoft.com/office/drawing/2014/main" id="{4C339387-DFF1-AE28-A43A-88949EA5149A}"/>
              </a:ext>
            </a:extLst>
          </p:cNvPr>
          <p:cNvPicPr>
            <a:picLocks noChangeAspect="1"/>
          </p:cNvPicPr>
          <p:nvPr/>
        </p:nvPicPr>
        <p:blipFill>
          <a:blip r:embed="rId9"/>
          <a:stretch>
            <a:fillRect/>
          </a:stretch>
        </p:blipFill>
        <p:spPr>
          <a:xfrm>
            <a:off x="2300726" y="7032657"/>
            <a:ext cx="5104738" cy="3223539"/>
          </a:xfrm>
          <a:prstGeom prst="rect">
            <a:avLst/>
          </a:prstGeom>
        </p:spPr>
      </p:pic>
      <p:pic>
        <p:nvPicPr>
          <p:cNvPr id="5" name="Image 4" descr="Une image contenant plein air, bâtiment, maison, fenêtre&#10;&#10;Description générée automatiquement">
            <a:extLst>
              <a:ext uri="{FF2B5EF4-FFF2-40B4-BE49-F238E27FC236}">
                <a16:creationId xmlns:a16="http://schemas.microsoft.com/office/drawing/2014/main" id="{94965951-0047-665A-8F70-DC68E3983BA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37608" y="3024894"/>
            <a:ext cx="4870005" cy="365250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Imag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09085" y="9145532"/>
            <a:ext cx="1727487" cy="1727487"/>
          </a:xfrm>
          <a:prstGeom prst="rect">
            <a:avLst/>
          </a:prstGeom>
        </p:spPr>
      </p:pic>
      <p:sp>
        <p:nvSpPr>
          <p:cNvPr id="14" name="Rectangle 13">
            <a:extLst>
              <a:ext uri="{FF2B5EF4-FFF2-40B4-BE49-F238E27FC236}">
                <a16:creationId xmlns:a16="http://schemas.microsoft.com/office/drawing/2014/main" id="{3685D599-3595-4731-A422-4F7D59C0E49E}"/>
              </a:ext>
            </a:extLst>
          </p:cNvPr>
          <p:cNvSpPr/>
          <p:nvPr/>
        </p:nvSpPr>
        <p:spPr>
          <a:xfrm>
            <a:off x="7201222" y="0"/>
            <a:ext cx="720000" cy="1069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3" name="Rectangle 2">
            <a:extLst>
              <a:ext uri="{FF2B5EF4-FFF2-40B4-BE49-F238E27FC236}">
                <a16:creationId xmlns:a16="http://schemas.microsoft.com/office/drawing/2014/main" id="{9F81D47B-BE68-4809-B984-59F361AAFF37}"/>
              </a:ext>
            </a:extLst>
          </p:cNvPr>
          <p:cNvSpPr>
            <a:spLocks noChangeArrowheads="1"/>
          </p:cNvSpPr>
          <p:nvPr/>
        </p:nvSpPr>
        <p:spPr bwMode="auto">
          <a:xfrm>
            <a:off x="398008" y="129647"/>
            <a:ext cx="6624737" cy="9879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Calibri" panose="020F0502020204030204" pitchFamily="34" charset="0"/>
                <a:cs typeface="Arial" panose="020B0604020202020204" pitchFamily="34" charset="0"/>
              </a:rPr>
              <a:t>Les Villas éducatives de Lunel accueillent des enfants âgés de 4 à 18 ans confiés au conseil départemental soit par le juge des enfants soit à la demande des parents. Cette décision de séparation est prise lorsque les enfants sont en danger ou que leurs parents ont des difficultés pour s’occuper d’eux. Le conseil départemental peut alors décider provisoirement de les confier à la Maison d’enfants de l’Association Charles Prévost Notre Dame de Lenne sur une des villas de Lunel. En fonction de ton projet, tu peux être accueilli jusqu’à 18 ans sur les groupes et 21 ans sur le studio.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sng" strike="noStrike" cap="none" normalizeH="0" baseline="0" dirty="0">
                <a:ln>
                  <a:noFill/>
                </a:ln>
                <a:solidFill>
                  <a:schemeClr val="tx1"/>
                </a:solidFill>
                <a:effectLst/>
                <a:latin typeface="+mn-lt"/>
                <a:ea typeface="Calibri" panose="020F0502020204030204" pitchFamily="34" charset="0"/>
                <a:cs typeface="Arial" panose="020B0604020202020204" pitchFamily="34" charset="0"/>
              </a:rPr>
              <a:t>Les différentes étapes d’accueil et d’accompagnement d’un jeune sur une Villa </a:t>
            </a:r>
            <a:r>
              <a:rPr kumimoji="0" lang="fr-FR" altLang="fr-FR" sz="1200" b="0" i="0" u="none" strike="noStrike" cap="none" normalizeH="0" baseline="0" dirty="0">
                <a:ln>
                  <a:noFill/>
                </a:ln>
                <a:solidFill>
                  <a:schemeClr val="tx1"/>
                </a:solidFill>
                <a:effectLst/>
                <a:latin typeface="+mn-lt"/>
                <a:ea typeface="Calibri" panose="020F0502020204030204" pitchFamily="34" charset="0"/>
                <a:cs typeface="Arial" panose="020B0604020202020204" pitchFamily="34" charset="0"/>
              </a:rPr>
              <a:t>:</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La visite de présentation </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Avant la visite de présentation, la demande de placement est présentée à l’équipe par le travailleur social référent de ta situation.</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Lors de la visite de présentation, tu es invité avec tes parents à rencontrer le chef de service et un éducateur.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Ils vous présentent l’établissement, son projet, vous font visiter la Villa et échangent sur les objectifs du placement. </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1"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Le </a:t>
            </a:r>
            <a:r>
              <a:rPr lang="fr-FR" altLang="fr-FR" sz="1200" b="1" dirty="0">
                <a:latin typeface="+mn-lt"/>
                <a:ea typeface="Times New Roman" panose="02020603050405020304" pitchFamily="18" charset="0"/>
                <a:cs typeface="Arial" panose="020B0604020202020204" pitchFamily="34" charset="0"/>
              </a:rPr>
              <a:t>Contrat de Séjour</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Lors de la visite de présentation, le Contrat de Séjour est présenté et signé par tes parents.  </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Dans ce </a:t>
            </a:r>
            <a:r>
              <a:rPr lang="fr-FR" altLang="fr-FR" sz="1200" dirty="0">
                <a:latin typeface="+mn-lt"/>
                <a:ea typeface="Times New Roman" panose="02020603050405020304" pitchFamily="18" charset="0"/>
                <a:cs typeface="Arial" panose="020B0604020202020204" pitchFamily="34" charset="0"/>
              </a:rPr>
              <a:t>document</a:t>
            </a: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 sont mentionnés les objectifs de ton placement.  </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Tout est mis en œuvre pour inviter tes parents à collaborer avec l’équipe tout au long de ton accompagnement.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L’accueil</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Tu es accueilli par un éducateur qui t’aide à t’installer et te présente aux autres enfants. </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Lors de ton arrivée sur la Villa, tes parents ou un autre adulte sont invités à t’accompagner.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Le suivi éducatif</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Il est assuré par une équipe qui est composée de 4 moniteur-éducateurs, d’une éducatrice spécialisée-coordinatrice, d’une maitresse de maison et de 2 veilleurs de nuits, d’une psychologue et d’un chef de service.</a:t>
            </a: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L’équipe éducative t’accompagne et t’apporte un soutien quotidien. L’ensemble de l’équipe de la Villa veille à t’apporter des réponses adaptées à tes besoins (familiaux, scolaires, médicaux, judiciaires...). </a:t>
            </a:r>
          </a:p>
          <a:p>
            <a:pPr lvl="0" algn="just" eaLnBrk="0" hangingPunct="0"/>
            <a:r>
              <a:rPr lang="fr-FR" altLang="fr-FR" sz="1200" dirty="0">
                <a:latin typeface="+mn-lt"/>
                <a:ea typeface="Times New Roman" panose="02020603050405020304" pitchFamily="18" charset="0"/>
                <a:cs typeface="Arial" panose="020B0604020202020204" pitchFamily="34" charset="0"/>
              </a:rPr>
              <a:t>Chaque jeune a un interlocuteur privilégié, qui est le référent de la situation. Ce dernier est en lien avec la famille, et les partenaires extérieurs (écoles, club de sport, travailleurs sociaux d’ASE, médecins…) </a:t>
            </a:r>
          </a:p>
          <a:p>
            <a:pPr lvl="0" algn="just" eaLnBrk="0" hangingPunct="0"/>
            <a:endParaRPr lang="fr-FR" altLang="fr-FR" sz="1200" dirty="0">
              <a:latin typeface="+mn-lt"/>
            </a:endParaRPr>
          </a:p>
          <a:p>
            <a:pPr lvl="0" algn="just" eaLnBrk="0" hangingPunct="0"/>
            <a:r>
              <a:rPr lang="fr-FR" altLang="fr-FR" sz="1200" b="1" dirty="0">
                <a:latin typeface="+mn-lt"/>
                <a:ea typeface="Times New Roman" panose="02020603050405020304" pitchFamily="18" charset="0"/>
                <a:cs typeface="Arial" panose="020B0604020202020204" pitchFamily="34" charset="0"/>
              </a:rPr>
              <a:t>Le Projet Personnalisé</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Il se construit à partir de tes objectifs de placement, des attentes que tu as pu exprimer aux membres de l’équipe et avec tes parents. Le référent et le coordonnateur sont garants de la bonne exécution de ton projet personnalisé. </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Des évaluations régulières de ce projet sont faites avec les différents professionnels. </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Tout d’abord, tu as des entretiens avec ton éducateur référent, pour échanger et faire le point. </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Ensuite, des rencontres sont mises en place avec tes parents ou représentants légaux, les professionnels intervenant auprès de toi et l’éducateur du Département pour évaluer l’avancée de ton projet et envisager, si nécessaire, des modifications concernant l’accompagnement proposé. </a:t>
            </a:r>
          </a:p>
          <a:p>
            <a:pPr lvl="0" algn="just" eaLnBrk="0" hangingPunct="0"/>
            <a:endParaRPr lang="fr-FR" altLang="fr-FR" sz="1200" dirty="0">
              <a:latin typeface="+mn-lt"/>
            </a:endParaRPr>
          </a:p>
          <a:p>
            <a:pPr lvl="0" algn="just" eaLnBrk="0" hangingPunct="0"/>
            <a:r>
              <a:rPr lang="fr-FR" altLang="fr-FR" sz="1200" b="1" dirty="0">
                <a:latin typeface="+mn-lt"/>
                <a:ea typeface="Times New Roman" panose="02020603050405020304" pitchFamily="18" charset="0"/>
                <a:cs typeface="Arial" panose="020B0604020202020204" pitchFamily="34" charset="0"/>
              </a:rPr>
              <a:t>L’échéance de ton placement</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Un mois avant ton audience avec le Juge, ton éducateur référent en lien avec l’ensemble de l’équipe rédige un rapport sur ton évolution et ta situation familiale. </a:t>
            </a:r>
            <a:endParaRPr lang="fr-FR" altLang="fr-FR" sz="1200" dirty="0">
              <a:latin typeface="+mn-lt"/>
            </a:endParaRPr>
          </a:p>
          <a:p>
            <a:pPr lvl="0" algn="just" eaLnBrk="0" hangingPunct="0"/>
            <a:r>
              <a:rPr lang="fr-FR" altLang="fr-FR" sz="1200" dirty="0">
                <a:latin typeface="+mn-lt"/>
                <a:ea typeface="Times New Roman" panose="02020603050405020304" pitchFamily="18" charset="0"/>
                <a:cs typeface="Arial" panose="020B0604020202020204" pitchFamily="34" charset="0"/>
              </a:rPr>
              <a:t>Cet écrit est adressé à la Direction Enfance Famille. Il permet </a:t>
            </a:r>
            <a:r>
              <a:rPr lang="fr-FR" altLang="fr-FR" sz="1200" dirty="0">
                <a:latin typeface="+mn-lt"/>
                <a:ea typeface="Calibri" panose="020F0502020204030204" pitchFamily="34" charset="0"/>
                <a:cs typeface="Arial" panose="020B0604020202020204" pitchFamily="34" charset="0"/>
              </a:rPr>
              <a:t>de réévaluer les objectifs de ton accompagnement, en fonction de l’évolution </a:t>
            </a:r>
            <a:r>
              <a:rPr lang="fr-FR" altLang="fr-FR" sz="1200" dirty="0">
                <a:latin typeface="+mn-lt"/>
                <a:ea typeface="Times New Roman" panose="02020603050405020304" pitchFamily="18" charset="0"/>
                <a:cs typeface="Arial" panose="020B0604020202020204" pitchFamily="34" charset="0"/>
              </a:rPr>
              <a:t>de ta situation. </a:t>
            </a:r>
            <a:endParaRPr lang="fr-FR" altLang="fr-FR" sz="12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a:ln>
                <a:noFill/>
              </a:ln>
              <a:solidFill>
                <a:schemeClr val="tx1"/>
              </a:solidFill>
              <a:effectLst/>
              <a:latin typeface="+mn-lt"/>
            </a:endParaRPr>
          </a:p>
        </p:txBody>
      </p:sp>
      <p:pic>
        <p:nvPicPr>
          <p:cNvPr id="2049" name="Image 4">
            <a:extLst>
              <a:ext uri="{FF2B5EF4-FFF2-40B4-BE49-F238E27FC236}">
                <a16:creationId xmlns:a16="http://schemas.microsoft.com/office/drawing/2014/main" id="{F6478D5A-0F50-4F4F-B24E-337F15FD0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60585" y="6721891"/>
            <a:ext cx="1524000" cy="941387"/>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21">
            <a:extLst>
              <a:ext uri="{FF2B5EF4-FFF2-40B4-BE49-F238E27FC236}">
                <a16:creationId xmlns:a16="http://schemas.microsoft.com/office/drawing/2014/main" id="{C52DBE27-4433-4003-9C69-D2A25BAAA90E}"/>
              </a:ext>
            </a:extLst>
          </p:cNvPr>
          <p:cNvGrpSpPr>
            <a:grpSpLocks/>
          </p:cNvGrpSpPr>
          <p:nvPr/>
        </p:nvGrpSpPr>
        <p:grpSpPr bwMode="auto">
          <a:xfrm>
            <a:off x="8055513" y="447679"/>
            <a:ext cx="6630666" cy="9513800"/>
            <a:chOff x="1068342" y="1061413"/>
            <a:chExt cx="66315" cy="95147"/>
          </a:xfrm>
        </p:grpSpPr>
        <p:sp>
          <p:nvSpPr>
            <p:cNvPr id="10" name="Text Box 22">
              <a:extLst>
                <a:ext uri="{FF2B5EF4-FFF2-40B4-BE49-F238E27FC236}">
                  <a16:creationId xmlns:a16="http://schemas.microsoft.com/office/drawing/2014/main" id="{55FFA452-D10A-42C8-A99B-995453F68D17}"/>
                </a:ext>
              </a:extLst>
            </p:cNvPr>
            <p:cNvSpPr txBox="1">
              <a:spLocks noChangeArrowheads="1"/>
            </p:cNvSpPr>
            <p:nvPr/>
          </p:nvSpPr>
          <p:spPr bwMode="auto">
            <a:xfrm>
              <a:off x="1068552" y="1065108"/>
              <a:ext cx="53775" cy="3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r>
                <a:rPr lang="fr-FR" sz="1200" dirty="0">
                  <a:effectLst/>
                  <a:latin typeface="+mn-lt"/>
                  <a:ea typeface="Calibri" panose="020F0502020204030204" pitchFamily="34" charset="0"/>
                  <a:cs typeface="Times New Roman" panose="02020603050405020304" pitchFamily="18" charset="0"/>
                </a:rPr>
                <a:t>Chaque matin tu te lèves en fonction de ton emploi du temps, soit seul, soit avec l’aide d’un adulte. </a:t>
              </a:r>
            </a:p>
            <a:p>
              <a:pPr algn="just"/>
              <a:r>
                <a:rPr lang="fr-FR" sz="1200" dirty="0">
                  <a:effectLst/>
                  <a:latin typeface="+mn-lt"/>
                  <a:ea typeface="Calibri" panose="020F0502020204030204" pitchFamily="34" charset="0"/>
                  <a:cs typeface="Times New Roman" panose="02020603050405020304" pitchFamily="18" charset="0"/>
                </a:rPr>
                <a:t> </a:t>
              </a:r>
            </a:p>
            <a:p>
              <a:pPr algn="just"/>
              <a:r>
                <a:rPr lang="fr-FR" sz="1200" dirty="0">
                  <a:effectLst/>
                  <a:latin typeface="+mn-lt"/>
                  <a:ea typeface="Calibri" panose="020F0502020204030204" pitchFamily="34" charset="0"/>
                  <a:cs typeface="Times New Roman" panose="02020603050405020304" pitchFamily="18" charset="0"/>
                </a:rPr>
                <a:t> </a:t>
              </a:r>
            </a:p>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 </a:t>
              </a:r>
            </a:p>
          </p:txBody>
        </p:sp>
        <p:pic>
          <p:nvPicPr>
            <p:cNvPr id="11" name="Picture 23" descr="reveil">
              <a:extLst>
                <a:ext uri="{FF2B5EF4-FFF2-40B4-BE49-F238E27FC236}">
                  <a16:creationId xmlns:a16="http://schemas.microsoft.com/office/drawing/2014/main" id="{B1488BC1-F359-4C21-AC80-89053449852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4927" y="1061413"/>
              <a:ext cx="9714" cy="9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24">
              <a:extLst>
                <a:ext uri="{FF2B5EF4-FFF2-40B4-BE49-F238E27FC236}">
                  <a16:creationId xmlns:a16="http://schemas.microsoft.com/office/drawing/2014/main" id="{A4127B3E-95DB-4BF0-98B7-0D12917F81E4}"/>
                </a:ext>
              </a:extLst>
            </p:cNvPr>
            <p:cNvSpPr txBox="1">
              <a:spLocks noChangeArrowheads="1"/>
            </p:cNvSpPr>
            <p:nvPr/>
          </p:nvSpPr>
          <p:spPr bwMode="auto">
            <a:xfrm>
              <a:off x="1083460" y="1071520"/>
              <a:ext cx="51182" cy="69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Ensuite, tu fais ta toilette, tu t’habilles et tu déjeunes. Tu fais en sorte que ta chambre soit correcte et que ton lit soit fait. Puis tu te brosses les dents et tu pars à l’école seul ou accompagné d’un éducateur en fonction de ton projet. </a:t>
              </a:r>
            </a:p>
            <a:p>
              <a:pPr algn="just">
                <a:lnSpc>
                  <a:spcPct val="106000"/>
                </a:lnSpc>
              </a:pPr>
              <a:r>
                <a:rPr lang="fr-FR" sz="1200" dirty="0">
                  <a:effectLst/>
                  <a:latin typeface="+mn-lt"/>
                  <a:ea typeface="Calibri" panose="020F0502020204030204" pitchFamily="34" charset="0"/>
                  <a:cs typeface="Times New Roman" panose="02020603050405020304" pitchFamily="18" charset="0"/>
                </a:rPr>
                <a:t>Les jeunes accueillis sur la villa mangent tous à la cantine scolaire, sauf le mercredi midi.</a:t>
              </a:r>
            </a:p>
          </p:txBody>
        </p:sp>
        <p:pic>
          <p:nvPicPr>
            <p:cNvPr id="13" name="Picture 25" descr="petit déjeuner">
              <a:extLst>
                <a:ext uri="{FF2B5EF4-FFF2-40B4-BE49-F238E27FC236}">
                  <a16:creationId xmlns:a16="http://schemas.microsoft.com/office/drawing/2014/main" id="{3974D2BC-2196-4E60-8FE6-CE4B9AD4479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8902" y="1072132"/>
              <a:ext cx="12655" cy="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5" name="Text Box 26">
              <a:extLst>
                <a:ext uri="{FF2B5EF4-FFF2-40B4-BE49-F238E27FC236}">
                  <a16:creationId xmlns:a16="http://schemas.microsoft.com/office/drawing/2014/main" id="{7E3D43B8-B1FB-4D55-939A-5982757063E6}"/>
                </a:ext>
              </a:extLst>
            </p:cNvPr>
            <p:cNvSpPr txBox="1">
              <a:spLocks noChangeArrowheads="1"/>
            </p:cNvSpPr>
            <p:nvPr/>
          </p:nvSpPr>
          <p:spPr bwMode="auto">
            <a:xfrm>
              <a:off x="1068552" y="1083821"/>
              <a:ext cx="51182" cy="85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Au retour de l’école et en fonction de ton emploi de temps, tu rentres seul ou un éducateur vient te chercher. Tu remets ton carnet de liaison et ton agenda à l’éducateur pour vérifier si tu as des mots et des devoirs. Tu goûtes puis tu te mets à tes devoirs, seul ou avec un éducateur. L’éducateur vérifie et t’accompagne dans ton travail scolaire. La douche se prend avant le repas du soir.</a:t>
              </a:r>
            </a:p>
          </p:txBody>
        </p:sp>
        <p:pic>
          <p:nvPicPr>
            <p:cNvPr id="16" name="Picture 27" descr="devoirs">
              <a:extLst>
                <a:ext uri="{FF2B5EF4-FFF2-40B4-BE49-F238E27FC236}">
                  <a16:creationId xmlns:a16="http://schemas.microsoft.com/office/drawing/2014/main" id="{E7BBA81A-B794-4406-BEED-8BF06B002DD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2327" y="1082934"/>
              <a:ext cx="12152" cy="121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7" name="Text Box 28">
              <a:extLst>
                <a:ext uri="{FF2B5EF4-FFF2-40B4-BE49-F238E27FC236}">
                  <a16:creationId xmlns:a16="http://schemas.microsoft.com/office/drawing/2014/main" id="{8B0A644B-0DC3-472B-9CBF-31B615D76309}"/>
                </a:ext>
              </a:extLst>
            </p:cNvPr>
            <p:cNvSpPr txBox="1">
              <a:spLocks noChangeArrowheads="1"/>
            </p:cNvSpPr>
            <p:nvPr/>
          </p:nvSpPr>
          <p:spPr bwMode="auto">
            <a:xfrm>
              <a:off x="1084464" y="1095285"/>
              <a:ext cx="50177" cy="61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Il se peut qu’un soir dans la semaine ou le mercredi après-midi tu aies une activité extra-scolaire (Sport, musique ou culture…) l’éducateur t’accompagne à ton activité ou tu y vas seul. </a:t>
              </a:r>
            </a:p>
          </p:txBody>
        </p:sp>
        <p:pic>
          <p:nvPicPr>
            <p:cNvPr id="18" name="Picture 29" descr="Foot">
              <a:extLst>
                <a:ext uri="{FF2B5EF4-FFF2-40B4-BE49-F238E27FC236}">
                  <a16:creationId xmlns:a16="http://schemas.microsoft.com/office/drawing/2014/main" id="{F55DF472-8F37-41A5-80D7-CE9CB6D513A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l="5334" r="-1421" b="11507"/>
            <a:stretch>
              <a:fillRect/>
            </a:stretch>
          </p:blipFill>
          <p:spPr bwMode="auto">
            <a:xfrm>
              <a:off x="1068552" y="1095086"/>
              <a:ext cx="14359" cy="97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9" name="Text Box 30">
              <a:extLst>
                <a:ext uri="{FF2B5EF4-FFF2-40B4-BE49-F238E27FC236}">
                  <a16:creationId xmlns:a16="http://schemas.microsoft.com/office/drawing/2014/main" id="{551AF3A3-7702-478D-AD1A-7E33FA36CE53}"/>
                </a:ext>
              </a:extLst>
            </p:cNvPr>
            <p:cNvSpPr txBox="1">
              <a:spLocks noChangeArrowheads="1"/>
            </p:cNvSpPr>
            <p:nvPr/>
          </p:nvSpPr>
          <p:spPr bwMode="auto">
            <a:xfrm>
              <a:off x="1068552" y="1106154"/>
              <a:ext cx="51182" cy="49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Tu peux également avoir des rendez-vous (Médecin, école…)</a:t>
              </a:r>
            </a:p>
          </p:txBody>
        </p:sp>
        <p:pic>
          <p:nvPicPr>
            <p:cNvPr id="20" name="Picture 31" descr="Medecin">
              <a:extLst>
                <a:ext uri="{FF2B5EF4-FFF2-40B4-BE49-F238E27FC236}">
                  <a16:creationId xmlns:a16="http://schemas.microsoft.com/office/drawing/2014/main" id="{0125C0DE-DAEE-47B2-847C-33043C1356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l="2687" t="2838" r="3574" b="9846"/>
            <a:stretch>
              <a:fillRect/>
            </a:stretch>
          </p:blipFill>
          <p:spPr bwMode="auto">
            <a:xfrm>
              <a:off x="1121851" y="1100326"/>
              <a:ext cx="12628" cy="11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3" name="Text Box 32">
              <a:extLst>
                <a:ext uri="{FF2B5EF4-FFF2-40B4-BE49-F238E27FC236}">
                  <a16:creationId xmlns:a16="http://schemas.microsoft.com/office/drawing/2014/main" id="{F1987D30-57BC-40E5-BB70-1933CAC00B1A}"/>
                </a:ext>
              </a:extLst>
            </p:cNvPr>
            <p:cNvSpPr txBox="1">
              <a:spLocks noChangeArrowheads="1"/>
            </p:cNvSpPr>
            <p:nvPr/>
          </p:nvSpPr>
          <p:spPr bwMode="auto">
            <a:xfrm>
              <a:off x="1082183" y="1111514"/>
              <a:ext cx="52458" cy="104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Un planning des tâches est prévu et affiché pour que chaque jeune se sente concerné par la vie en collectivité, tous les soirs tu devras faire un service tel que mettre la table, essuyer ou vider le lave-vaisselle par exemple. Puis chaque jeune a un jour pour faire sa lessive, accompagné de la maitresse de maison ou de l’éducateur. Il faudra, une fois la machine terminée, plier et ranger ton linge.</a:t>
              </a:r>
            </a:p>
          </p:txBody>
        </p:sp>
        <p:pic>
          <p:nvPicPr>
            <p:cNvPr id="24" name="Picture 33" descr="linge">
              <a:extLst>
                <a:ext uri="{FF2B5EF4-FFF2-40B4-BE49-F238E27FC236}">
                  <a16:creationId xmlns:a16="http://schemas.microsoft.com/office/drawing/2014/main" id="{212D588F-C80C-4FB1-9858-121BFF57B54C}"/>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8552" y="1111257"/>
              <a:ext cx="12078" cy="113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5" name="Text Box 34">
              <a:extLst>
                <a:ext uri="{FF2B5EF4-FFF2-40B4-BE49-F238E27FC236}">
                  <a16:creationId xmlns:a16="http://schemas.microsoft.com/office/drawing/2014/main" id="{5B4A1235-E936-4341-8105-6D157A26850B}"/>
                </a:ext>
              </a:extLst>
            </p:cNvPr>
            <p:cNvSpPr txBox="1">
              <a:spLocks noChangeArrowheads="1"/>
            </p:cNvSpPr>
            <p:nvPr/>
          </p:nvSpPr>
          <p:spPr bwMode="auto">
            <a:xfrm>
              <a:off x="1068342" y="1124890"/>
              <a:ext cx="48952" cy="568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L’éducateur peut te solliciter pour la préparation du repas ; il y a régulièrement des ateliers cuisine ou des repas à thèmes proposés pour manger tous ensemble.  </a:t>
              </a:r>
            </a:p>
          </p:txBody>
        </p:sp>
        <p:sp>
          <p:nvSpPr>
            <p:cNvPr id="26" name="Text Box 36">
              <a:extLst>
                <a:ext uri="{FF2B5EF4-FFF2-40B4-BE49-F238E27FC236}">
                  <a16:creationId xmlns:a16="http://schemas.microsoft.com/office/drawing/2014/main" id="{E302178D-C5DE-423D-B6CE-F9E8CBB2D8AD}"/>
                </a:ext>
              </a:extLst>
            </p:cNvPr>
            <p:cNvSpPr txBox="1">
              <a:spLocks noChangeArrowheads="1"/>
            </p:cNvSpPr>
            <p:nvPr/>
          </p:nvSpPr>
          <p:spPr bwMode="auto">
            <a:xfrm>
              <a:off x="1080630" y="1133839"/>
              <a:ext cx="54027" cy="104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r>
                <a:rPr lang="fr-FR" sz="1200" dirty="0">
                  <a:effectLst/>
                  <a:latin typeface="+mn-lt"/>
                  <a:ea typeface="Calibri" panose="020F0502020204030204" pitchFamily="34" charset="0"/>
                  <a:cs typeface="Times New Roman" panose="02020603050405020304" pitchFamily="18" charset="0"/>
                </a:rPr>
                <a:t>Les heures du coucher sont décidées en fonction des âges. Tu peux te détendre devant la TV, un livre ou un jeu de société avant de dormir.</a:t>
              </a:r>
            </a:p>
            <a:p>
              <a:pPr algn="just"/>
              <a:r>
                <a:rPr lang="fr-FR" sz="1200" dirty="0">
                  <a:effectLst/>
                  <a:latin typeface="+mn-lt"/>
                  <a:ea typeface="Calibri" panose="020F0502020204030204" pitchFamily="34" charset="0"/>
                  <a:cs typeface="Times New Roman" panose="02020603050405020304" pitchFamily="18" charset="0"/>
                </a:rPr>
                <a:t> </a:t>
              </a:r>
            </a:p>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Les Week-ends ou les vacances scolaires, si tu es présent sur la Villa, des activités te seront proposées en fonction de ton âge, de tes envies et besoins.</a:t>
              </a:r>
            </a:p>
          </p:txBody>
        </p:sp>
        <p:sp>
          <p:nvSpPr>
            <p:cNvPr id="27" name="Text Box 37">
              <a:extLst>
                <a:ext uri="{FF2B5EF4-FFF2-40B4-BE49-F238E27FC236}">
                  <a16:creationId xmlns:a16="http://schemas.microsoft.com/office/drawing/2014/main" id="{8E8D6439-5246-40B9-AF41-98D659E8D02F}"/>
                </a:ext>
              </a:extLst>
            </p:cNvPr>
            <p:cNvSpPr txBox="1">
              <a:spLocks noChangeArrowheads="1"/>
            </p:cNvSpPr>
            <p:nvPr/>
          </p:nvSpPr>
          <p:spPr bwMode="auto">
            <a:xfrm>
              <a:off x="1069326" y="1145627"/>
              <a:ext cx="54027" cy="109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algn="just"/>
              <a:r>
                <a:rPr lang="fr-FR" sz="1200" dirty="0">
                  <a:effectLst/>
                  <a:latin typeface="+mn-lt"/>
                  <a:ea typeface="Calibri" panose="020F0502020204030204" pitchFamily="34" charset="0"/>
                  <a:cs typeface="Times New Roman" panose="02020603050405020304" pitchFamily="18" charset="0"/>
                </a:rPr>
                <a:t>Les portables </a:t>
              </a:r>
              <a:r>
                <a:rPr lang="fr-FR" sz="1200" b="1" dirty="0">
                  <a:effectLst/>
                  <a:latin typeface="+mn-lt"/>
                  <a:ea typeface="Calibri" panose="020F0502020204030204" pitchFamily="34" charset="0"/>
                  <a:cs typeface="Times New Roman" panose="02020603050405020304" pitchFamily="18" charset="0"/>
                </a:rPr>
                <a:t>sont autorisés</a:t>
              </a:r>
              <a:r>
                <a:rPr lang="fr-FR" sz="1200" dirty="0">
                  <a:effectLst/>
                  <a:latin typeface="+mn-lt"/>
                  <a:ea typeface="Calibri" panose="020F0502020204030204" pitchFamily="34" charset="0"/>
                  <a:cs typeface="Times New Roman" panose="02020603050405020304" pitchFamily="18" charset="0"/>
                </a:rPr>
                <a:t> à partir </a:t>
              </a:r>
              <a:r>
                <a:rPr lang="fr-FR" sz="1200" b="1" dirty="0">
                  <a:effectLst/>
                  <a:latin typeface="+mn-lt"/>
                  <a:ea typeface="Calibri" panose="020F0502020204030204" pitchFamily="34" charset="0"/>
                  <a:cs typeface="Times New Roman" panose="02020603050405020304" pitchFamily="18" charset="0"/>
                </a:rPr>
                <a:t>de 13 ans</a:t>
              </a:r>
              <a:r>
                <a:rPr lang="fr-FR" sz="1200" dirty="0">
                  <a:effectLst/>
                  <a:latin typeface="+mn-lt"/>
                  <a:ea typeface="Calibri" panose="020F0502020204030204" pitchFamily="34" charset="0"/>
                  <a:cs typeface="Times New Roman" panose="02020603050405020304" pitchFamily="18" charset="0"/>
                </a:rPr>
                <a:t> </a:t>
              </a:r>
              <a:r>
                <a:rPr lang="fr-FR" sz="1200" b="1" dirty="0">
                  <a:effectLst/>
                  <a:latin typeface="+mn-lt"/>
                  <a:ea typeface="Calibri" panose="020F0502020204030204" pitchFamily="34" charset="0"/>
                  <a:cs typeface="Times New Roman" panose="02020603050405020304" pitchFamily="18" charset="0"/>
                </a:rPr>
                <a:t>et utilisés 1 heure par jour, </a:t>
              </a:r>
              <a:r>
                <a:rPr lang="fr-FR" sz="1200" dirty="0">
                  <a:effectLst/>
                  <a:latin typeface="+mn-lt"/>
                  <a:ea typeface="Calibri" panose="020F0502020204030204" pitchFamily="34" charset="0"/>
                  <a:cs typeface="Times New Roman" panose="02020603050405020304" pitchFamily="18" charset="0"/>
                </a:rPr>
                <a:t>le soir en fonction de ton comportement. </a:t>
              </a:r>
            </a:p>
            <a:p>
              <a:pPr algn="just"/>
              <a:r>
                <a:rPr lang="fr-FR" sz="1200" dirty="0">
                  <a:effectLst/>
                  <a:latin typeface="+mn-lt"/>
                  <a:ea typeface="Calibri" panose="020F0502020204030204" pitchFamily="34" charset="0"/>
                  <a:cs typeface="Times New Roman" panose="02020603050405020304" pitchFamily="18" charset="0"/>
                </a:rPr>
                <a:t> </a:t>
              </a:r>
            </a:p>
            <a:p>
              <a:pPr algn="just">
                <a:lnSpc>
                  <a:spcPct val="106000"/>
                </a:lnSpc>
                <a:spcAft>
                  <a:spcPts val="800"/>
                </a:spcAft>
              </a:pPr>
              <a:r>
                <a:rPr lang="fr-FR" sz="1200" b="1" dirty="0">
                  <a:effectLst/>
                  <a:latin typeface="+mn-lt"/>
                  <a:ea typeface="Calibri" panose="020F0502020204030204" pitchFamily="34" charset="0"/>
                  <a:cs typeface="Times New Roman" panose="02020603050405020304" pitchFamily="18" charset="0"/>
                </a:rPr>
                <a:t>A partir de 16 ans</a:t>
              </a:r>
              <a:r>
                <a:rPr lang="fr-FR" sz="1200" dirty="0">
                  <a:effectLst/>
                  <a:latin typeface="+mn-lt"/>
                  <a:ea typeface="Calibri" panose="020F0502020204030204" pitchFamily="34" charset="0"/>
                  <a:cs typeface="Times New Roman" panose="02020603050405020304" pitchFamily="18" charset="0"/>
                </a:rPr>
                <a:t>, ils sont utilisés en fonction de ton comportement et de ton projet. </a:t>
              </a:r>
            </a:p>
            <a:p>
              <a:pPr algn="just">
                <a:lnSpc>
                  <a:spcPct val="106000"/>
                </a:lnSpc>
                <a:spcAft>
                  <a:spcPts val="800"/>
                </a:spcAft>
              </a:pPr>
              <a:r>
                <a:rPr lang="fr-FR" sz="1200" dirty="0">
                  <a:effectLst/>
                  <a:latin typeface="+mn-lt"/>
                  <a:ea typeface="Calibri" panose="020F0502020204030204" pitchFamily="34" charset="0"/>
                  <a:cs typeface="Times New Roman" panose="02020603050405020304" pitchFamily="18" charset="0"/>
                </a:rPr>
                <a:t>Tous les écrans </a:t>
              </a:r>
              <a:r>
                <a:rPr lang="fr-FR" sz="1200" b="1" dirty="0">
                  <a:effectLst/>
                  <a:latin typeface="+mn-lt"/>
                  <a:ea typeface="Calibri" panose="020F0502020204030204" pitchFamily="34" charset="0"/>
                  <a:cs typeface="Times New Roman" panose="02020603050405020304" pitchFamily="18" charset="0"/>
                </a:rPr>
                <a:t>sont déposés dans le bureau des éducateurs avant le coucher</a:t>
              </a:r>
              <a:r>
                <a:rPr lang="fr-FR" sz="1200" dirty="0">
                  <a:effectLst/>
                  <a:latin typeface="+mn-lt"/>
                  <a:ea typeface="Calibri" panose="020F0502020204030204" pitchFamily="34" charset="0"/>
                  <a:cs typeface="Times New Roman" panose="02020603050405020304" pitchFamily="18" charset="0"/>
                </a:rPr>
                <a:t>.  </a:t>
              </a:r>
            </a:p>
          </p:txBody>
        </p:sp>
        <p:pic>
          <p:nvPicPr>
            <p:cNvPr id="28" name="Picture 38" descr="Lit">
              <a:extLst>
                <a:ext uri="{FF2B5EF4-FFF2-40B4-BE49-F238E27FC236}">
                  <a16:creationId xmlns:a16="http://schemas.microsoft.com/office/drawing/2014/main" id="{F3761CDC-FCD7-4407-A0D6-A3636D581B0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975" t="-7985" r="975" b="7985"/>
            <a:stretch>
              <a:fillRect/>
            </a:stretch>
          </p:blipFill>
          <p:spPr bwMode="auto">
            <a:xfrm>
              <a:off x="1068552" y="1133676"/>
              <a:ext cx="10599" cy="91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9" name="Picture 39" descr="Portable">
              <a:extLst>
                <a:ext uri="{FF2B5EF4-FFF2-40B4-BE49-F238E27FC236}">
                  <a16:creationId xmlns:a16="http://schemas.microsoft.com/office/drawing/2014/main" id="{28B11A0F-F1AB-46BF-879A-77040CFC9C3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r="7788"/>
            <a:stretch>
              <a:fillRect/>
            </a:stretch>
          </p:blipFill>
          <p:spPr bwMode="auto">
            <a:xfrm>
              <a:off x="1125138" y="1144807"/>
              <a:ext cx="9292" cy="96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chemeClr val="dk1">
                      <a:lumMod val="0"/>
                      <a:lumOff val="0"/>
                    </a:schemeClr>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5" name="Rectangle 4">
            <a:extLst>
              <a:ext uri="{FF2B5EF4-FFF2-40B4-BE49-F238E27FC236}">
                <a16:creationId xmlns:a16="http://schemas.microsoft.com/office/drawing/2014/main" id="{7543B0AB-F85E-48C5-9CC4-727A3E43C946}"/>
              </a:ext>
            </a:extLst>
          </p:cNvPr>
          <p:cNvSpPr/>
          <p:nvPr/>
        </p:nvSpPr>
        <p:spPr>
          <a:xfrm>
            <a:off x="8055547" y="263052"/>
            <a:ext cx="2840457" cy="369332"/>
          </a:xfrm>
          <a:prstGeom prst="rect">
            <a:avLst/>
          </a:prstGeom>
        </p:spPr>
        <p:txBody>
          <a:bodyPr wrap="none">
            <a:spAutoFit/>
          </a:bodyPr>
          <a:lstStyle/>
          <a:p>
            <a:pPr algn="ctr"/>
            <a:r>
              <a:rPr lang="fr-FR" kern="1400" dirty="0">
                <a:ln w="11113" cap="flat" cmpd="sng" algn="ctr">
                  <a:solidFill>
                    <a:srgbClr val="0070C0"/>
                  </a:solidFill>
                  <a:prstDash val="solid"/>
                  <a:round/>
                </a:ln>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Une journée type sur la Villa</a:t>
            </a:r>
            <a:endParaRPr lang="fr-F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6">
  <a:themeElements>
    <a:clrScheme name="CPNDL">
      <a:dk1>
        <a:sysClr val="windowText" lastClr="000000"/>
      </a:dk1>
      <a:lt1>
        <a:sysClr val="window" lastClr="FFFFFF"/>
      </a:lt1>
      <a:dk2>
        <a:srgbClr val="1F497D"/>
      </a:dk2>
      <a:lt2>
        <a:srgbClr val="EEECE1"/>
      </a:lt2>
      <a:accent1>
        <a:srgbClr val="0A458C"/>
      </a:accent1>
      <a:accent2>
        <a:srgbClr val="008BCD"/>
      </a:accent2>
      <a:accent3>
        <a:srgbClr val="6CA88B"/>
      </a:accent3>
      <a:accent4>
        <a:srgbClr val="A7B433"/>
      </a:accent4>
      <a:accent5>
        <a:srgbClr val="CBD93E"/>
      </a:accent5>
      <a:accent6>
        <a:srgbClr val="E77C07"/>
      </a:accent6>
      <a:hlink>
        <a:srgbClr val="008BCD"/>
      </a:hlink>
      <a:folHlink>
        <a:srgbClr val="6CA8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6</Template>
  <TotalTime>747</TotalTime>
  <Words>1126</Words>
  <Application>Microsoft Office PowerPoint</Application>
  <PresentationFormat>Personnalisé</PresentationFormat>
  <Paragraphs>77</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Times New Roman</vt:lpstr>
      <vt:lpstr>6</vt:lpstr>
      <vt:lpstr>Présentation PowerPoint</vt:lpstr>
      <vt:lpstr>Présentation PowerPoint</vt:lpstr>
    </vt:vector>
  </TitlesOfParts>
  <Company>Actions Jeunes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Acacias</dc:title>
  <dc:creator>Actions Jeunes</dc:creator>
  <cp:lastModifiedBy>@ CALVET Carole (mail ind. salarié/e)</cp:lastModifiedBy>
  <cp:revision>148</cp:revision>
  <cp:lastPrinted>2021-09-28T11:17:39Z</cp:lastPrinted>
  <dcterms:created xsi:type="dcterms:W3CDTF">2010-03-15T09:44:23Z</dcterms:created>
  <dcterms:modified xsi:type="dcterms:W3CDTF">2025-08-14T07:37:20Z</dcterms:modified>
</cp:coreProperties>
</file>